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handoutMasterIdLst>
    <p:handoutMasterId r:id="rId11"/>
  </p:handoutMasterIdLst>
  <p:sldIdLst>
    <p:sldId id="271" r:id="rId2"/>
    <p:sldId id="272" r:id="rId3"/>
    <p:sldId id="273" r:id="rId4"/>
    <p:sldId id="274" r:id="rId5"/>
    <p:sldId id="275" r:id="rId6"/>
    <p:sldId id="277" r:id="rId7"/>
    <p:sldId id="276" r:id="rId8"/>
    <p:sldId id="278" r:id="rId9"/>
  </p:sldIdLst>
  <p:sldSz cx="9144000" cy="6858000" type="screen4x3"/>
  <p:notesSz cx="7010400" cy="9296400"/>
  <p:defaultTextStyle>
    <a:defPPr>
      <a:defRPr lang="en-US"/>
    </a:defPPr>
    <a:lvl1pPr algn="l" rtl="0" fontAlgn="base">
      <a:lnSpc>
        <a:spcPct val="90000"/>
      </a:lnSpc>
      <a:spcBef>
        <a:spcPct val="20000"/>
      </a:spcBef>
      <a:spcAft>
        <a:spcPct val="0"/>
      </a:spcAft>
      <a:defRPr sz="2000" b="1" kern="1200">
        <a:solidFill>
          <a:schemeClr val="bg1"/>
        </a:solidFill>
        <a:latin typeface="Arial" charset="0"/>
        <a:ea typeface="ＭＳ Ｐゴシック" charset="0"/>
        <a:cs typeface="+mn-cs"/>
      </a:defRPr>
    </a:lvl1pPr>
    <a:lvl2pPr marL="457200" algn="l" rtl="0" fontAlgn="base">
      <a:lnSpc>
        <a:spcPct val="90000"/>
      </a:lnSpc>
      <a:spcBef>
        <a:spcPct val="20000"/>
      </a:spcBef>
      <a:spcAft>
        <a:spcPct val="0"/>
      </a:spcAft>
      <a:defRPr sz="2000" b="1" kern="1200">
        <a:solidFill>
          <a:schemeClr val="bg1"/>
        </a:solidFill>
        <a:latin typeface="Arial" charset="0"/>
        <a:ea typeface="ＭＳ Ｐゴシック" charset="0"/>
        <a:cs typeface="+mn-cs"/>
      </a:defRPr>
    </a:lvl2pPr>
    <a:lvl3pPr marL="914400" algn="l" rtl="0" fontAlgn="base">
      <a:lnSpc>
        <a:spcPct val="90000"/>
      </a:lnSpc>
      <a:spcBef>
        <a:spcPct val="20000"/>
      </a:spcBef>
      <a:spcAft>
        <a:spcPct val="0"/>
      </a:spcAft>
      <a:defRPr sz="2000" b="1" kern="1200">
        <a:solidFill>
          <a:schemeClr val="bg1"/>
        </a:solidFill>
        <a:latin typeface="Arial" charset="0"/>
        <a:ea typeface="ＭＳ Ｐゴシック" charset="0"/>
        <a:cs typeface="+mn-cs"/>
      </a:defRPr>
    </a:lvl3pPr>
    <a:lvl4pPr marL="1371600" algn="l" rtl="0" fontAlgn="base">
      <a:lnSpc>
        <a:spcPct val="90000"/>
      </a:lnSpc>
      <a:spcBef>
        <a:spcPct val="20000"/>
      </a:spcBef>
      <a:spcAft>
        <a:spcPct val="0"/>
      </a:spcAft>
      <a:defRPr sz="2000" b="1" kern="1200">
        <a:solidFill>
          <a:schemeClr val="bg1"/>
        </a:solidFill>
        <a:latin typeface="Arial" charset="0"/>
        <a:ea typeface="ＭＳ Ｐゴシック" charset="0"/>
        <a:cs typeface="+mn-cs"/>
      </a:defRPr>
    </a:lvl4pPr>
    <a:lvl5pPr marL="1828800" algn="l" rtl="0" fontAlgn="base">
      <a:lnSpc>
        <a:spcPct val="90000"/>
      </a:lnSpc>
      <a:spcBef>
        <a:spcPct val="20000"/>
      </a:spcBef>
      <a:spcAft>
        <a:spcPct val="0"/>
      </a:spcAft>
      <a:defRPr sz="2000" b="1" kern="1200">
        <a:solidFill>
          <a:schemeClr val="bg1"/>
        </a:solidFill>
        <a:latin typeface="Arial" charset="0"/>
        <a:ea typeface="ＭＳ Ｐゴシック" charset="0"/>
        <a:cs typeface="+mn-cs"/>
      </a:defRPr>
    </a:lvl5pPr>
    <a:lvl6pPr marL="2286000" algn="l" defTabSz="457200" rtl="0" eaLnBrk="1" latinLnBrk="0" hangingPunct="1">
      <a:defRPr sz="2000" b="1" kern="1200">
        <a:solidFill>
          <a:schemeClr val="bg1"/>
        </a:solidFill>
        <a:latin typeface="Arial" charset="0"/>
        <a:ea typeface="ＭＳ Ｐゴシック" charset="0"/>
        <a:cs typeface="+mn-cs"/>
      </a:defRPr>
    </a:lvl6pPr>
    <a:lvl7pPr marL="2743200" algn="l" defTabSz="457200" rtl="0" eaLnBrk="1" latinLnBrk="0" hangingPunct="1">
      <a:defRPr sz="2000" b="1" kern="1200">
        <a:solidFill>
          <a:schemeClr val="bg1"/>
        </a:solidFill>
        <a:latin typeface="Arial" charset="0"/>
        <a:ea typeface="ＭＳ Ｐゴシック" charset="0"/>
        <a:cs typeface="+mn-cs"/>
      </a:defRPr>
    </a:lvl7pPr>
    <a:lvl8pPr marL="3200400" algn="l" defTabSz="457200" rtl="0" eaLnBrk="1" latinLnBrk="0" hangingPunct="1">
      <a:defRPr sz="2000" b="1" kern="1200">
        <a:solidFill>
          <a:schemeClr val="bg1"/>
        </a:solidFill>
        <a:latin typeface="Arial" charset="0"/>
        <a:ea typeface="ＭＳ Ｐゴシック" charset="0"/>
        <a:cs typeface="+mn-cs"/>
      </a:defRPr>
    </a:lvl8pPr>
    <a:lvl9pPr marL="3657600" algn="l" defTabSz="457200" rtl="0" eaLnBrk="1" latinLnBrk="0" hangingPunct="1">
      <a:defRPr sz="2000" b="1" kern="1200">
        <a:solidFill>
          <a:schemeClr val="bg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000"/>
    <a:srgbClr val="6E97CC"/>
    <a:srgbClr val="101C8E"/>
    <a:srgbClr val="1525BD"/>
    <a:srgbClr val="3366CC"/>
    <a:srgbClr val="003399"/>
    <a:srgbClr val="336699"/>
    <a:srgbClr val="006699"/>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5439" autoAdjust="0"/>
  </p:normalViewPr>
  <p:slideViewPr>
    <p:cSldViewPr>
      <p:cViewPr varScale="1">
        <p:scale>
          <a:sx n="112" d="100"/>
          <a:sy n="112" d="100"/>
        </p:scale>
        <p:origin x="1744"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8" y="-5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8475" cy="465138"/>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3156" tIns="46578" rIns="93156" bIns="46578" numCol="1" anchor="t" anchorCtr="0" compatLnSpc="1">
            <a:prstTxWarp prst="textNoShape">
              <a:avLst/>
            </a:prstTxWarp>
          </a:bodyPr>
          <a:lstStyle>
            <a:lvl1pPr defTabSz="931863">
              <a:lnSpc>
                <a:spcPct val="100000"/>
              </a:lnSpc>
              <a:spcBef>
                <a:spcPct val="0"/>
              </a:spcBef>
              <a:defRPr sz="1200" b="0">
                <a:solidFill>
                  <a:schemeClr val="tx1"/>
                </a:solidFill>
              </a:defRPr>
            </a:lvl1pPr>
          </a:lstStyle>
          <a:p>
            <a:endParaRPr lang="en-US"/>
          </a:p>
        </p:txBody>
      </p:sp>
      <p:sp>
        <p:nvSpPr>
          <p:cNvPr id="21507" name="Rectangle 3"/>
          <p:cNvSpPr>
            <a:spLocks noGrp="1" noChangeArrowheads="1"/>
          </p:cNvSpPr>
          <p:nvPr>
            <p:ph type="dt" sz="quarter" idx="1"/>
          </p:nvPr>
        </p:nvSpPr>
        <p:spPr bwMode="auto">
          <a:xfrm>
            <a:off x="3971925" y="0"/>
            <a:ext cx="3038475" cy="465138"/>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3156" tIns="46578" rIns="93156" bIns="46578" numCol="1" anchor="t" anchorCtr="0" compatLnSpc="1">
            <a:prstTxWarp prst="textNoShape">
              <a:avLst/>
            </a:prstTxWarp>
          </a:bodyPr>
          <a:lstStyle>
            <a:lvl1pPr algn="r" defTabSz="931863">
              <a:lnSpc>
                <a:spcPct val="100000"/>
              </a:lnSpc>
              <a:spcBef>
                <a:spcPct val="0"/>
              </a:spcBef>
              <a:defRPr sz="1200" b="0">
                <a:solidFill>
                  <a:schemeClr val="tx1"/>
                </a:solidFill>
              </a:defRPr>
            </a:lvl1pPr>
          </a:lstStyle>
          <a:p>
            <a:endParaRPr lang="en-US"/>
          </a:p>
        </p:txBody>
      </p:sp>
      <p:sp>
        <p:nvSpPr>
          <p:cNvPr id="21508" name="Rectangle 4"/>
          <p:cNvSpPr>
            <a:spLocks noGrp="1" noChangeArrowheads="1"/>
          </p:cNvSpPr>
          <p:nvPr>
            <p:ph type="ftr" sz="quarter" idx="2"/>
          </p:nvPr>
        </p:nvSpPr>
        <p:spPr bwMode="auto">
          <a:xfrm>
            <a:off x="0" y="8831263"/>
            <a:ext cx="3038475" cy="465137"/>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3156" tIns="46578" rIns="93156" bIns="46578" numCol="1" anchor="b" anchorCtr="0" compatLnSpc="1">
            <a:prstTxWarp prst="textNoShape">
              <a:avLst/>
            </a:prstTxWarp>
          </a:bodyPr>
          <a:lstStyle>
            <a:lvl1pPr defTabSz="931863">
              <a:lnSpc>
                <a:spcPct val="100000"/>
              </a:lnSpc>
              <a:spcBef>
                <a:spcPct val="0"/>
              </a:spcBef>
              <a:defRPr sz="1200" b="0">
                <a:solidFill>
                  <a:schemeClr val="tx1"/>
                </a:solidFill>
              </a:defRPr>
            </a:lvl1pPr>
          </a:lstStyle>
          <a:p>
            <a:endParaRPr lang="en-US"/>
          </a:p>
        </p:txBody>
      </p:sp>
      <p:sp>
        <p:nvSpPr>
          <p:cNvPr id="21509"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3156" tIns="46578" rIns="93156" bIns="46578" numCol="1" anchor="b" anchorCtr="0" compatLnSpc="1">
            <a:prstTxWarp prst="textNoShape">
              <a:avLst/>
            </a:prstTxWarp>
          </a:bodyPr>
          <a:lstStyle>
            <a:lvl1pPr algn="r" defTabSz="931863">
              <a:lnSpc>
                <a:spcPct val="100000"/>
              </a:lnSpc>
              <a:spcBef>
                <a:spcPct val="0"/>
              </a:spcBef>
              <a:defRPr sz="1200" b="0">
                <a:solidFill>
                  <a:schemeClr val="tx1"/>
                </a:solidFill>
              </a:defRPr>
            </a:lvl1pPr>
          </a:lstStyle>
          <a:p>
            <a:fld id="{3DAEF230-B72D-7C40-8350-AE707D7260D8}" type="slidenum">
              <a:rPr lang="en-US"/>
              <a:pPr/>
              <a:t>‹#›</a:t>
            </a:fld>
            <a:endParaRPr lang="en-US"/>
          </a:p>
        </p:txBody>
      </p:sp>
    </p:spTree>
    <p:extLst>
      <p:ext uri="{BB962C8B-B14F-4D97-AF65-F5344CB8AC3E}">
        <p14:creationId xmlns:p14="http://schemas.microsoft.com/office/powerpoint/2010/main" val="11560589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3156" tIns="46578" rIns="93156" bIns="46578" numCol="1" anchor="t" anchorCtr="0" compatLnSpc="1">
            <a:prstTxWarp prst="textNoShape">
              <a:avLst/>
            </a:prstTxWarp>
          </a:bodyPr>
          <a:lstStyle>
            <a:lvl1pPr defTabSz="931863">
              <a:lnSpc>
                <a:spcPct val="100000"/>
              </a:lnSpc>
              <a:spcBef>
                <a:spcPct val="0"/>
              </a:spcBef>
              <a:defRPr sz="1200" b="0">
                <a:solidFill>
                  <a:schemeClr val="tx1"/>
                </a:solidFill>
              </a:defRPr>
            </a:lvl1pPr>
          </a:lstStyle>
          <a:p>
            <a:endParaRPr lang="en-US"/>
          </a:p>
        </p:txBody>
      </p:sp>
      <p:sp>
        <p:nvSpPr>
          <p:cNvPr id="23555" name="Rectangle 3"/>
          <p:cNvSpPr>
            <a:spLocks noGrp="1" noChangeArrowheads="1"/>
          </p:cNvSpPr>
          <p:nvPr>
            <p:ph type="dt" idx="1"/>
          </p:nvPr>
        </p:nvSpPr>
        <p:spPr bwMode="auto">
          <a:xfrm>
            <a:off x="3971925" y="0"/>
            <a:ext cx="3038475" cy="465138"/>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3156" tIns="46578" rIns="93156" bIns="46578" numCol="1" anchor="t" anchorCtr="0" compatLnSpc="1">
            <a:prstTxWarp prst="textNoShape">
              <a:avLst/>
            </a:prstTxWarp>
          </a:bodyPr>
          <a:lstStyle>
            <a:lvl1pPr algn="r" defTabSz="931863">
              <a:lnSpc>
                <a:spcPct val="100000"/>
              </a:lnSpc>
              <a:spcBef>
                <a:spcPct val="0"/>
              </a:spcBef>
              <a:defRPr sz="1200" b="0">
                <a:solidFill>
                  <a:schemeClr val="tx1"/>
                </a:solidFill>
              </a:defRPr>
            </a:lvl1pPr>
          </a:lstStyle>
          <a:p>
            <a:endParaRPr lang="en-US"/>
          </a:p>
        </p:txBody>
      </p:sp>
      <p:sp>
        <p:nvSpPr>
          <p:cNvPr id="23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3557" name="Rectangle 5"/>
          <p:cNvSpPr>
            <a:spLocks noGrp="1" noChangeArrowheads="1"/>
          </p:cNvSpPr>
          <p:nvPr>
            <p:ph type="body" sz="quarter" idx="3"/>
          </p:nvPr>
        </p:nvSpPr>
        <p:spPr bwMode="auto">
          <a:xfrm>
            <a:off x="935038" y="4416425"/>
            <a:ext cx="5140325" cy="4183063"/>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3156" tIns="46578" rIns="93156" bIns="4657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8" name="Rectangle 6"/>
          <p:cNvSpPr>
            <a:spLocks noGrp="1" noChangeArrowheads="1"/>
          </p:cNvSpPr>
          <p:nvPr>
            <p:ph type="ftr" sz="quarter" idx="4"/>
          </p:nvPr>
        </p:nvSpPr>
        <p:spPr bwMode="auto">
          <a:xfrm>
            <a:off x="0" y="8831263"/>
            <a:ext cx="3038475" cy="465137"/>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3156" tIns="46578" rIns="93156" bIns="46578" numCol="1" anchor="b" anchorCtr="0" compatLnSpc="1">
            <a:prstTxWarp prst="textNoShape">
              <a:avLst/>
            </a:prstTxWarp>
          </a:bodyPr>
          <a:lstStyle>
            <a:lvl1pPr defTabSz="931863">
              <a:lnSpc>
                <a:spcPct val="100000"/>
              </a:lnSpc>
              <a:spcBef>
                <a:spcPct val="0"/>
              </a:spcBef>
              <a:defRPr sz="1200" b="0">
                <a:solidFill>
                  <a:schemeClr val="tx1"/>
                </a:solidFill>
              </a:defRPr>
            </a:lvl1pPr>
          </a:lstStyle>
          <a:p>
            <a:endParaRPr lang="en-US"/>
          </a:p>
        </p:txBody>
      </p:sp>
      <p:sp>
        <p:nvSpPr>
          <p:cNvPr id="23559" name="Rectangle 7"/>
          <p:cNvSpPr>
            <a:spLocks noGrp="1" noChangeArrowheads="1"/>
          </p:cNvSpPr>
          <p:nvPr>
            <p:ph type="sldNum" sz="quarter" idx="5"/>
          </p:nvPr>
        </p:nvSpPr>
        <p:spPr bwMode="auto">
          <a:xfrm>
            <a:off x="3971925" y="8831263"/>
            <a:ext cx="3038475" cy="465137"/>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3156" tIns="46578" rIns="93156" bIns="46578" numCol="1" anchor="b" anchorCtr="0" compatLnSpc="1">
            <a:prstTxWarp prst="textNoShape">
              <a:avLst/>
            </a:prstTxWarp>
          </a:bodyPr>
          <a:lstStyle>
            <a:lvl1pPr algn="r" defTabSz="931863">
              <a:lnSpc>
                <a:spcPct val="100000"/>
              </a:lnSpc>
              <a:spcBef>
                <a:spcPct val="0"/>
              </a:spcBef>
              <a:defRPr sz="1200" b="0">
                <a:solidFill>
                  <a:schemeClr val="tx1"/>
                </a:solidFill>
              </a:defRPr>
            </a:lvl1pPr>
          </a:lstStyle>
          <a:p>
            <a:fld id="{3D20517C-F3A2-CC48-9DEF-DCE2B3AF1609}" type="slidenum">
              <a:rPr lang="en-US"/>
              <a:pPr/>
              <a:t>‹#›</a:t>
            </a:fld>
            <a:endParaRPr lang="en-US"/>
          </a:p>
        </p:txBody>
      </p:sp>
    </p:spTree>
    <p:extLst>
      <p:ext uri="{BB962C8B-B14F-4D97-AF65-F5344CB8AC3E}">
        <p14:creationId xmlns:p14="http://schemas.microsoft.com/office/powerpoint/2010/main" val="304578028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98616C-0FA0-3947-BD47-0084D4B75E57}" type="slidenum">
              <a:rPr lang="en-US"/>
              <a:pPr/>
              <a:t>1</a:t>
            </a:fld>
            <a:endParaRPr lang="en-US"/>
          </a:p>
        </p:txBody>
      </p:sp>
      <p:sp>
        <p:nvSpPr>
          <p:cNvPr id="942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94211" name="Rectangle 3"/>
          <p:cNvSpPr>
            <a:spLocks noGrp="1" noChangeArrowheads="1"/>
          </p:cNvSpPr>
          <p:nvPr>
            <p:ph type="body" idx="1"/>
          </p:nvPr>
        </p:nvSpPr>
        <p:spPr/>
        <p:txBody>
          <a:bodyPr/>
          <a:lstStyle/>
          <a:p>
            <a:endParaRPr lang="fr-FR"/>
          </a:p>
        </p:txBody>
      </p:sp>
    </p:spTree>
    <p:extLst>
      <p:ext uri="{BB962C8B-B14F-4D97-AF65-F5344CB8AC3E}">
        <p14:creationId xmlns:p14="http://schemas.microsoft.com/office/powerpoint/2010/main" val="940200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e de titre">
    <p:spTree>
      <p:nvGrpSpPr>
        <p:cNvPr id="1" name=""/>
        <p:cNvGrpSpPr/>
        <p:nvPr/>
      </p:nvGrpSpPr>
      <p:grpSpPr>
        <a:xfrm>
          <a:off x="0" y="0"/>
          <a:ext cx="0" cy="0"/>
          <a:chOff x="0" y="0"/>
          <a:chExt cx="0" cy="0"/>
        </a:xfrm>
      </p:grpSpPr>
      <p:pic>
        <p:nvPicPr>
          <p:cNvPr id="2" name="Picture 1" descr="PurpleGlob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413248" cy="6858000"/>
          </a:xfrm>
          <a:prstGeom prst="rect">
            <a:avLst/>
          </a:prstGeom>
        </p:spPr>
      </p:pic>
      <p:sp>
        <p:nvSpPr>
          <p:cNvPr id="9" name="Title 1"/>
          <p:cNvSpPr>
            <a:spLocks noGrp="1"/>
          </p:cNvSpPr>
          <p:nvPr>
            <p:ph type="ctrTitle" idx="4294967295"/>
          </p:nvPr>
        </p:nvSpPr>
        <p:spPr>
          <a:xfrm>
            <a:off x="685800" y="3422415"/>
            <a:ext cx="7772400" cy="1470025"/>
          </a:xfrm>
        </p:spPr>
        <p:txBody>
          <a:bodyPr/>
          <a:lstStyle/>
          <a:p>
            <a:r>
              <a:rPr lang="fr-FR" smtClean="0">
                <a:solidFill>
                  <a:srgbClr val="5A4099"/>
                </a:solidFill>
                <a:latin typeface="Arial"/>
                <a:cs typeface="Arial"/>
              </a:rPr>
              <a:t>Click to edit Master title style</a:t>
            </a:r>
            <a:endParaRPr lang="en-US" dirty="0">
              <a:solidFill>
                <a:srgbClr val="5A4099"/>
              </a:solidFill>
              <a:latin typeface="Arial"/>
              <a:cs typeface="Arial"/>
            </a:endParaRPr>
          </a:p>
        </p:txBody>
      </p:sp>
      <p:sp>
        <p:nvSpPr>
          <p:cNvPr id="10" name="Subtitle 2"/>
          <p:cNvSpPr>
            <a:spLocks noGrp="1"/>
          </p:cNvSpPr>
          <p:nvPr>
            <p:ph type="subTitle" idx="4294967295"/>
          </p:nvPr>
        </p:nvSpPr>
        <p:spPr>
          <a:xfrm>
            <a:off x="1371600" y="4890895"/>
            <a:ext cx="6400800" cy="1053231"/>
          </a:xfrm>
        </p:spPr>
        <p:txBody>
          <a:bodyPr>
            <a:normAutofit/>
          </a:bodyPr>
          <a:lstStyle/>
          <a:p>
            <a:r>
              <a:rPr lang="fr-FR" sz="2600" smtClean="0">
                <a:solidFill>
                  <a:schemeClr val="tx1">
                    <a:lumMod val="65000"/>
                    <a:lumOff val="35000"/>
                  </a:schemeClr>
                </a:solidFill>
                <a:latin typeface="Arial"/>
                <a:cs typeface="Arial"/>
              </a:rPr>
              <a:t>Click to edit Master subtitle style</a:t>
            </a:r>
            <a:endParaRPr lang="en-US" sz="2600" dirty="0">
              <a:solidFill>
                <a:schemeClr val="tx1">
                  <a:lumMod val="65000"/>
                  <a:lumOff val="35000"/>
                </a:schemeClr>
              </a:solidFill>
              <a:latin typeface="Arial"/>
              <a:cs typeface="Arial"/>
            </a:endParaRPr>
          </a:p>
        </p:txBody>
      </p:sp>
      <p:pic>
        <p:nvPicPr>
          <p:cNvPr id="11" name="Picture 10" descr="ihe-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2485" y="1609258"/>
            <a:ext cx="4429454" cy="120828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8" name="Title 1"/>
          <p:cNvSpPr>
            <a:spLocks noGrp="1"/>
          </p:cNvSpPr>
          <p:nvPr>
            <p:ph type="ctrTitle"/>
          </p:nvPr>
        </p:nvSpPr>
        <p:spPr>
          <a:xfrm>
            <a:off x="685800" y="897793"/>
            <a:ext cx="7772400" cy="747605"/>
          </a:xfrm>
        </p:spPr>
        <p:txBody>
          <a:bodyPr>
            <a:normAutofit/>
          </a:bodyPr>
          <a:lstStyle/>
          <a:p>
            <a:r>
              <a:rPr lang="fr-FR" sz="3000" b="1" smtClean="0">
                <a:solidFill>
                  <a:srgbClr val="5A4099"/>
                </a:solidFill>
                <a:latin typeface="Arial"/>
                <a:cs typeface="Arial"/>
              </a:rPr>
              <a:t>Click to edit Master title style</a:t>
            </a:r>
            <a:endParaRPr lang="en-US" sz="3000" b="1" dirty="0">
              <a:solidFill>
                <a:srgbClr val="5A4099"/>
              </a:solidFill>
              <a:latin typeface="Arial"/>
              <a:cs typeface="Arial"/>
            </a:endParaRPr>
          </a:p>
        </p:txBody>
      </p:sp>
      <p:sp>
        <p:nvSpPr>
          <p:cNvPr id="9" name="Subtitle 2"/>
          <p:cNvSpPr>
            <a:spLocks noGrp="1"/>
          </p:cNvSpPr>
          <p:nvPr>
            <p:ph type="subTitle" idx="1" hasCustomPrompt="1"/>
          </p:nvPr>
        </p:nvSpPr>
        <p:spPr>
          <a:xfrm>
            <a:off x="685800" y="1844870"/>
            <a:ext cx="7772400" cy="4859540"/>
          </a:xfrm>
        </p:spPr>
        <p:txBody>
          <a:bodyPr>
            <a:normAutofit/>
          </a:bodyPr>
          <a:lstStyle>
            <a:lvl2pPr marL="0" indent="0">
              <a:buNone/>
              <a:defRPr/>
            </a:lvl2pPr>
          </a:lstStyle>
          <a:p>
            <a:pPr marL="0" lvl="1" algn="l">
              <a:spcBef>
                <a:spcPts val="0"/>
              </a:spcBef>
              <a:spcAft>
                <a:spcPts val="1200"/>
              </a:spcAft>
            </a:pPr>
            <a:r>
              <a:rPr lang="en-US" sz="2000" dirty="0" err="1" smtClean="0">
                <a:solidFill>
                  <a:schemeClr val="tx1">
                    <a:lumMod val="65000"/>
                    <a:lumOff val="35000"/>
                  </a:schemeClr>
                </a:solidFill>
                <a:latin typeface="Arial"/>
                <a:cs typeface="Arial"/>
              </a:rPr>
              <a:t>Lorem</a:t>
            </a:r>
            <a:r>
              <a:rPr lang="en-US" sz="2000" dirty="0" smtClean="0">
                <a:solidFill>
                  <a:schemeClr val="tx1">
                    <a:lumMod val="65000"/>
                    <a:lumOff val="35000"/>
                  </a:schemeClr>
                </a:solidFill>
                <a:latin typeface="Arial"/>
                <a:cs typeface="Arial"/>
              </a:rPr>
              <a:t> </a:t>
            </a:r>
            <a:r>
              <a:rPr lang="en-US" sz="2000" dirty="0" err="1" smtClean="0">
                <a:solidFill>
                  <a:schemeClr val="tx1">
                    <a:lumMod val="65000"/>
                    <a:lumOff val="35000"/>
                  </a:schemeClr>
                </a:solidFill>
                <a:latin typeface="Arial"/>
                <a:cs typeface="Arial"/>
              </a:rPr>
              <a:t>ipsum</a:t>
            </a:r>
            <a:r>
              <a:rPr lang="en-US" sz="2000" dirty="0" smtClean="0">
                <a:solidFill>
                  <a:schemeClr val="tx1">
                    <a:lumMod val="65000"/>
                    <a:lumOff val="35000"/>
                  </a:schemeClr>
                </a:solidFill>
                <a:latin typeface="Arial"/>
                <a:cs typeface="Arial"/>
              </a:rPr>
              <a:t> dolor sit amet, consectetur adipiscing elit. Nam quis felis justo, in mollis metus. Duis sit amet leo ante, at pretium tortor. Quisque non magna sit amet ipsum pulvinar laoreet eu vitae nunc. </a:t>
            </a:r>
          </a:p>
          <a:p>
            <a:pPr marL="457200" indent="-457200" algn="l">
              <a:buFont typeface="+mj-lt"/>
              <a:buAutoNum type="arabicPeriod"/>
            </a:pPr>
            <a:r>
              <a:rPr lang="en-US" sz="2000" dirty="0" smtClean="0">
                <a:solidFill>
                  <a:schemeClr val="tx1">
                    <a:lumMod val="65000"/>
                    <a:lumOff val="35000"/>
                  </a:schemeClr>
                </a:solidFill>
                <a:latin typeface="Arial"/>
                <a:cs typeface="Arial"/>
              </a:rPr>
              <a:t>Bullet item one</a:t>
            </a:r>
          </a:p>
          <a:p>
            <a:pPr marL="457200" indent="-457200" algn="l">
              <a:buFont typeface="+mj-lt"/>
              <a:buAutoNum type="arabicPeriod"/>
            </a:pPr>
            <a:r>
              <a:rPr lang="en-US" sz="2000" dirty="0" smtClean="0">
                <a:solidFill>
                  <a:schemeClr val="tx1">
                    <a:lumMod val="65000"/>
                    <a:lumOff val="35000"/>
                  </a:schemeClr>
                </a:solidFill>
                <a:latin typeface="Arial"/>
                <a:cs typeface="Arial"/>
              </a:rPr>
              <a:t>Bullet item two</a:t>
            </a:r>
          </a:p>
          <a:p>
            <a:pPr marL="457200" indent="-457200" algn="l">
              <a:buFont typeface="+mj-lt"/>
              <a:buAutoNum type="arabicPeriod"/>
            </a:pPr>
            <a:r>
              <a:rPr lang="en-US" sz="2000" dirty="0" smtClean="0">
                <a:solidFill>
                  <a:schemeClr val="tx1">
                    <a:lumMod val="65000"/>
                    <a:lumOff val="35000"/>
                  </a:schemeClr>
                </a:solidFill>
                <a:latin typeface="Arial"/>
                <a:cs typeface="Arial"/>
              </a:rPr>
              <a:t>Bullet item three</a:t>
            </a:r>
          </a:p>
          <a:p>
            <a:pPr marL="457200" indent="-457200" algn="l">
              <a:buFont typeface="+mj-lt"/>
              <a:buAutoNum type="arabicPeriod"/>
            </a:pPr>
            <a:r>
              <a:rPr lang="en-US" sz="2000" dirty="0" smtClean="0">
                <a:solidFill>
                  <a:schemeClr val="tx1">
                    <a:lumMod val="65000"/>
                    <a:lumOff val="35000"/>
                  </a:schemeClr>
                </a:solidFill>
                <a:latin typeface="Arial"/>
                <a:cs typeface="Arial"/>
              </a:rPr>
              <a:t>Bullet item four</a:t>
            </a:r>
          </a:p>
          <a:p>
            <a:pPr marL="457200" indent="-457200" algn="l">
              <a:buFont typeface="+mj-lt"/>
              <a:buAutoNum type="arabicPeriod"/>
            </a:pPr>
            <a:r>
              <a:rPr lang="en-US" sz="2000" dirty="0" smtClean="0">
                <a:solidFill>
                  <a:schemeClr val="tx1">
                    <a:lumMod val="65000"/>
                    <a:lumOff val="35000"/>
                  </a:schemeClr>
                </a:solidFill>
                <a:latin typeface="Arial"/>
                <a:cs typeface="Arial"/>
              </a:rPr>
              <a:t>Bullet item five</a:t>
            </a:r>
          </a:p>
        </p:txBody>
      </p:sp>
      <p:pic>
        <p:nvPicPr>
          <p:cNvPr id="10" name="Picture 9" descr="ihe-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969" y="213052"/>
            <a:ext cx="2299752" cy="62733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8" name="Title 1"/>
          <p:cNvSpPr>
            <a:spLocks noGrp="1"/>
          </p:cNvSpPr>
          <p:nvPr>
            <p:ph type="ctrTitle"/>
          </p:nvPr>
        </p:nvSpPr>
        <p:spPr>
          <a:xfrm>
            <a:off x="685800" y="897793"/>
            <a:ext cx="7772400" cy="747605"/>
          </a:xfrm>
        </p:spPr>
        <p:txBody>
          <a:bodyPr>
            <a:normAutofit/>
          </a:bodyPr>
          <a:lstStyle/>
          <a:p>
            <a:r>
              <a:rPr lang="fr-FR" sz="3000" b="1" smtClean="0">
                <a:solidFill>
                  <a:srgbClr val="5A4099"/>
                </a:solidFill>
                <a:latin typeface="Arial"/>
                <a:cs typeface="Arial"/>
              </a:rPr>
              <a:t>Click to edit Master title style</a:t>
            </a:r>
            <a:endParaRPr lang="en-US" sz="3000" b="1" dirty="0">
              <a:solidFill>
                <a:srgbClr val="5A4099"/>
              </a:solidFill>
              <a:latin typeface="Arial"/>
              <a:cs typeface="Arial"/>
            </a:endParaRPr>
          </a:p>
        </p:txBody>
      </p:sp>
      <p:pic>
        <p:nvPicPr>
          <p:cNvPr id="10" name="Picture 9" descr="ihe-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969" y="213052"/>
            <a:ext cx="2299752" cy="627337"/>
          </a:xfrm>
          <a:prstGeom prst="rect">
            <a:avLst/>
          </a:prstGeom>
        </p:spPr>
      </p:pic>
      <p:sp>
        <p:nvSpPr>
          <p:cNvPr id="5" name="Text Placeholder 2"/>
          <p:cNvSpPr>
            <a:spLocks noGrp="1"/>
          </p:cNvSpPr>
          <p:nvPr>
            <p:ph idx="1"/>
          </p:nvPr>
        </p:nvSpPr>
        <p:spPr>
          <a:xfrm>
            <a:off x="457200" y="1878321"/>
            <a:ext cx="8229600" cy="4525963"/>
          </a:xfrm>
          <a:prstGeom prst="rect">
            <a:avLst/>
          </a:prstGeom>
        </p:spPr>
        <p:txBody>
          <a:bodyPr vert="horz" lIns="91440" tIns="45720" rIns="91440" bIns="45720" rtlCol="0">
            <a:normAutofit/>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Tree>
    <p:extLst>
      <p:ext uri="{BB962C8B-B14F-4D97-AF65-F5344CB8AC3E}">
        <p14:creationId xmlns:p14="http://schemas.microsoft.com/office/powerpoint/2010/main" val="1713340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B5FB3126-25FB-F241-9D08-EF0C3CBFF311}" type="datetimeFigureOut">
              <a:rPr lang="en-US" smtClean="0"/>
              <a:pPr/>
              <a:t>12/12/17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9DAFE52-7B75-CF49-B523-EAC0A97B6D6E}" type="slidenum">
              <a:rPr lang="fr-FR" smtClean="0"/>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defTabSz="457200" rtl="0" eaLnBrk="1" latinLnBrk="0" hangingPunct="1">
        <a:spcBef>
          <a:spcPct val="0"/>
        </a:spcBef>
        <a:buNone/>
        <a:defRPr sz="3200" kern="1200">
          <a:solidFill>
            <a:srgbClr val="5A4099"/>
          </a:solidFill>
          <a:latin typeface="Arial"/>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lumMod val="65000"/>
              <a:lumOff val="35000"/>
            </a:schemeClr>
          </a:solidFill>
          <a:latin typeface="Arial"/>
          <a:ea typeface="+mn-ea"/>
          <a:cs typeface="+mn-cs"/>
        </a:defRPr>
      </a:lvl1pPr>
      <a:lvl2pPr marL="742950" indent="-285750" algn="l" defTabSz="457200" rtl="0" eaLnBrk="1" latinLnBrk="0" hangingPunct="1">
        <a:spcBef>
          <a:spcPct val="20000"/>
        </a:spcBef>
        <a:buFont typeface="Arial"/>
        <a:buChar char="–"/>
        <a:defRPr sz="2000" b="0" i="0" kern="1200">
          <a:solidFill>
            <a:schemeClr val="tx1">
              <a:lumMod val="65000"/>
              <a:lumOff val="35000"/>
            </a:schemeClr>
          </a:solidFill>
          <a:latin typeface="Arial"/>
          <a:ea typeface="+mn-ea"/>
          <a:cs typeface="+mn-cs"/>
        </a:defRPr>
      </a:lvl2pPr>
      <a:lvl3pPr marL="1143000" indent="-228600" algn="l" defTabSz="457200" rtl="0" eaLnBrk="1" latinLnBrk="0" hangingPunct="1">
        <a:spcBef>
          <a:spcPct val="20000"/>
        </a:spcBef>
        <a:buFont typeface="Arial"/>
        <a:buChar char="•"/>
        <a:defRPr sz="2000" b="0" i="0" kern="1200">
          <a:solidFill>
            <a:schemeClr val="tx1">
              <a:lumMod val="65000"/>
              <a:lumOff val="35000"/>
            </a:schemeClr>
          </a:solidFill>
          <a:latin typeface="Arial"/>
          <a:ea typeface="+mn-ea"/>
          <a:cs typeface="+mn-cs"/>
        </a:defRPr>
      </a:lvl3pPr>
      <a:lvl4pPr marL="1600200" indent="-228600" algn="l" defTabSz="457200" rtl="0" eaLnBrk="1" latinLnBrk="0" hangingPunct="1">
        <a:spcBef>
          <a:spcPct val="20000"/>
        </a:spcBef>
        <a:buFont typeface="Arial"/>
        <a:buChar char="–"/>
        <a:defRPr sz="2000" b="0" i="0" kern="1200">
          <a:solidFill>
            <a:schemeClr val="tx1">
              <a:lumMod val="65000"/>
              <a:lumOff val="35000"/>
            </a:schemeClr>
          </a:solidFill>
          <a:latin typeface="Arial"/>
          <a:ea typeface="+mn-ea"/>
          <a:cs typeface="+mn-cs"/>
        </a:defRPr>
      </a:lvl4pPr>
      <a:lvl5pPr marL="2057400" indent="-228600" algn="l" defTabSz="457200" rtl="0" eaLnBrk="1" latinLnBrk="0" hangingPunct="1">
        <a:spcBef>
          <a:spcPct val="20000"/>
        </a:spcBef>
        <a:buFont typeface="Arial"/>
        <a:buChar char="»"/>
        <a:defRPr sz="2000" b="0" i="0" kern="1200">
          <a:solidFill>
            <a:schemeClr val="tx1">
              <a:lumMod val="65000"/>
              <a:lumOff val="35000"/>
            </a:schemeClr>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gazelle.ihe.net/gazelle-documentation/Test-Management/user.html#registration-proces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ocs.google.com/forms/d/e/1FAIpQLSdelpWGkQCIlSq20_Qvdk1TeJ_uNrnGOs_CA6KIYk1RojjQcg/viewfor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office@ihe-europe.net" TargetMode="External"/><Relationship Id="rId3" Type="http://schemas.openxmlformats.org/officeDocument/2006/relationships/hyperlink" Target="https://www.ihe-europe.net/mHealth-Plug-a-Tho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ctrTitle" idx="4294967295"/>
          </p:nvPr>
        </p:nvSpPr>
        <p:spPr/>
        <p:txBody>
          <a:bodyPr/>
          <a:lstStyle/>
          <a:p>
            <a:r>
              <a:rPr lang="en-US" dirty="0" smtClean="0"/>
              <a:t>Den Haag Connectathon </a:t>
            </a:r>
            <a:r>
              <a:rPr lang="en-US" dirty="0" smtClean="0"/>
              <a:t>Registration</a:t>
            </a:r>
            <a:endParaRPr lang="en-US" dirty="0"/>
          </a:p>
        </p:txBody>
      </p:sp>
      <p:sp>
        <p:nvSpPr>
          <p:cNvPr id="20484" name="Rectangle 1028"/>
          <p:cNvSpPr>
            <a:spLocks noGrp="1" noChangeArrowheads="1"/>
          </p:cNvSpPr>
          <p:nvPr>
            <p:ph type="subTitle" idx="4294967295"/>
          </p:nvPr>
        </p:nvSpPr>
        <p:spPr>
          <a:xfrm>
            <a:off x="457200" y="5229200"/>
            <a:ext cx="8229600" cy="896963"/>
          </a:xfrm>
        </p:spPr>
        <p:txBody>
          <a:bodyPr>
            <a:normAutofit/>
          </a:bodyPr>
          <a:lstStyle/>
          <a:p>
            <a:r>
              <a:rPr lang="en-US" dirty="0" smtClean="0"/>
              <a:t>Eric Poiseau, IHE Europe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Calendar</a:t>
            </a:r>
            <a:endParaRPr lang="en-US" dirty="0"/>
          </a:p>
        </p:txBody>
      </p:sp>
      <p:sp>
        <p:nvSpPr>
          <p:cNvPr id="3" name="Subtitle 2"/>
          <p:cNvSpPr>
            <a:spLocks noGrp="1"/>
          </p:cNvSpPr>
          <p:nvPr>
            <p:ph type="subTitle" idx="1"/>
          </p:nvPr>
        </p:nvSpPr>
        <p:spPr/>
        <p:txBody>
          <a:bodyPr/>
          <a:lstStyle/>
          <a:p>
            <a:r>
              <a:rPr lang="en-US" dirty="0"/>
              <a:t>Registration</a:t>
            </a:r>
            <a:r>
              <a:rPr lang="en-US" dirty="0" smtClean="0"/>
              <a:t> : December 1</a:t>
            </a:r>
            <a:r>
              <a:rPr lang="en-US" baseline="30000" dirty="0" smtClean="0"/>
              <a:t>st</a:t>
            </a:r>
            <a:r>
              <a:rPr lang="en-US" dirty="0" smtClean="0"/>
              <a:t> – January 15</a:t>
            </a:r>
            <a:r>
              <a:rPr lang="en-US" baseline="30000" dirty="0" smtClean="0"/>
              <a:t>th</a:t>
            </a:r>
            <a:r>
              <a:rPr lang="en-US" dirty="0" smtClean="0"/>
              <a:t> </a:t>
            </a:r>
          </a:p>
          <a:p>
            <a:r>
              <a:rPr lang="en-US" dirty="0" smtClean="0"/>
              <a:t>February 28</a:t>
            </a:r>
            <a:r>
              <a:rPr lang="en-US" baseline="30000" dirty="0" smtClean="0"/>
              <a:t>th</a:t>
            </a:r>
            <a:r>
              <a:rPr lang="en-US" dirty="0" smtClean="0"/>
              <a:t> : Deadline for fees payment</a:t>
            </a:r>
          </a:p>
          <a:p>
            <a:r>
              <a:rPr lang="en-US" dirty="0" smtClean="0"/>
              <a:t>February : </a:t>
            </a:r>
            <a:r>
              <a:rPr lang="en-US" dirty="0" smtClean="0"/>
              <a:t>Webinars</a:t>
            </a:r>
          </a:p>
          <a:p>
            <a:r>
              <a:rPr lang="en-US" dirty="0" smtClean="0"/>
              <a:t>April 10 </a:t>
            </a:r>
            <a:r>
              <a:rPr lang="en-US" dirty="0" smtClean="0"/>
              <a:t>: Deadline for submitting logs</a:t>
            </a:r>
          </a:p>
          <a:p>
            <a:r>
              <a:rPr lang="en-US" dirty="0" smtClean="0"/>
              <a:t>April </a:t>
            </a:r>
            <a:r>
              <a:rPr lang="en-US" dirty="0" smtClean="0"/>
              <a:t>16-20 </a:t>
            </a:r>
            <a:r>
              <a:rPr lang="en-US" dirty="0" smtClean="0"/>
              <a:t>: Connectathon in </a:t>
            </a:r>
            <a:r>
              <a:rPr lang="en-US" dirty="0" smtClean="0"/>
              <a:t>Den Haag</a:t>
            </a:r>
            <a:endParaRPr lang="en-US" dirty="0" smtClean="0"/>
          </a:p>
          <a:p>
            <a:pPr lvl="1"/>
            <a:r>
              <a:rPr lang="en-US" dirty="0"/>
              <a:t>	</a:t>
            </a:r>
            <a:r>
              <a:rPr lang="en-US" dirty="0" smtClean="0"/>
              <a:t>presence required from Monday morning till Friday noon</a:t>
            </a:r>
          </a:p>
          <a:p>
            <a:r>
              <a:rPr lang="en-US" dirty="0" smtClean="0"/>
              <a:t>May 1</a:t>
            </a:r>
            <a:r>
              <a:rPr lang="en-US" baseline="30000" dirty="0" smtClean="0"/>
              <a:t>st</a:t>
            </a:r>
            <a:r>
              <a:rPr lang="en-US" dirty="0" smtClean="0"/>
              <a:t> : Publication of Results</a:t>
            </a:r>
            <a:endParaRPr lang="en-US" dirty="0"/>
          </a:p>
          <a:p>
            <a:endParaRPr lang="en-US" dirty="0" smtClean="0"/>
          </a:p>
          <a:p>
            <a:endParaRPr lang="en-US" dirty="0"/>
          </a:p>
        </p:txBody>
      </p:sp>
    </p:spTree>
    <p:extLst>
      <p:ext uri="{BB962C8B-B14F-4D97-AF65-F5344CB8AC3E}">
        <p14:creationId xmlns:p14="http://schemas.microsoft.com/office/powerpoint/2010/main" val="744073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Registration</a:t>
            </a:r>
            <a:endParaRPr lang="en-US" dirty="0"/>
          </a:p>
        </p:txBody>
      </p:sp>
      <p:sp>
        <p:nvSpPr>
          <p:cNvPr id="3" name="Subtitle 2"/>
          <p:cNvSpPr>
            <a:spLocks noGrp="1"/>
          </p:cNvSpPr>
          <p:nvPr>
            <p:ph type="subTitle" idx="1"/>
          </p:nvPr>
        </p:nvSpPr>
        <p:spPr/>
        <p:txBody>
          <a:bodyPr/>
          <a:lstStyle/>
          <a:p>
            <a:r>
              <a:rPr lang="en-US" dirty="0" smtClean="0"/>
              <a:t>Create organization in Gazelle Test Management</a:t>
            </a:r>
          </a:p>
          <a:p>
            <a:r>
              <a:rPr lang="en-US" dirty="0" smtClean="0"/>
              <a:t>Add systems</a:t>
            </a:r>
          </a:p>
          <a:p>
            <a:r>
              <a:rPr lang="en-US" dirty="0" smtClean="0"/>
              <a:t>Add participants</a:t>
            </a:r>
          </a:p>
          <a:p>
            <a:r>
              <a:rPr lang="en-US" dirty="0" smtClean="0"/>
              <a:t>Generate </a:t>
            </a:r>
            <a:r>
              <a:rPr lang="en-US" b="1" dirty="0" smtClean="0"/>
              <a:t>contract</a:t>
            </a:r>
            <a:r>
              <a:rPr lang="en-US" dirty="0" smtClean="0"/>
              <a:t> and return contract to IHE Europe</a:t>
            </a:r>
          </a:p>
          <a:p>
            <a:r>
              <a:rPr lang="en-US" dirty="0" smtClean="0"/>
              <a:t>IHE generates invoices</a:t>
            </a:r>
          </a:p>
          <a:p>
            <a:r>
              <a:rPr lang="en-US" dirty="0" smtClean="0"/>
              <a:t>Pay invoice</a:t>
            </a:r>
          </a:p>
          <a:p>
            <a:endParaRPr lang="en-US" dirty="0" smtClean="0"/>
          </a:p>
          <a:p>
            <a:r>
              <a:rPr lang="en-US" dirty="0" smtClean="0"/>
              <a:t>Documentation of the process : </a:t>
            </a:r>
          </a:p>
          <a:p>
            <a:pPr lvl="1"/>
            <a:r>
              <a:rPr lang="en-US" dirty="0" smtClean="0"/>
              <a:t>	</a:t>
            </a:r>
            <a:r>
              <a:rPr lang="en-US" dirty="0">
                <a:hlinkClick r:id="rId2"/>
              </a:rPr>
              <a:t>https://</a:t>
            </a:r>
            <a:r>
              <a:rPr lang="en-US" dirty="0" smtClean="0">
                <a:hlinkClick r:id="rId2"/>
              </a:rPr>
              <a:t>gazelle.ihe.net/gazelle-documentation/Test-Management/user.html#registration-process</a:t>
            </a:r>
            <a:r>
              <a:rPr lang="en-US" dirty="0" smtClean="0"/>
              <a:t> </a:t>
            </a:r>
            <a:r>
              <a:rPr lang="en-US" dirty="0"/>
              <a:t>	</a:t>
            </a:r>
            <a:r>
              <a:rPr lang="en-US" dirty="0" smtClean="0"/>
              <a:t>				</a:t>
            </a:r>
            <a:endParaRPr lang="en-US" dirty="0"/>
          </a:p>
        </p:txBody>
      </p:sp>
    </p:spTree>
    <p:extLst>
      <p:ext uri="{BB962C8B-B14F-4D97-AF65-F5344CB8AC3E}">
        <p14:creationId xmlns:p14="http://schemas.microsoft.com/office/powerpoint/2010/main" val="1780373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First Time Ever Participant Package</a:t>
            </a:r>
            <a:endParaRPr lang="en-US" dirty="0"/>
          </a:p>
        </p:txBody>
      </p:sp>
      <p:sp>
        <p:nvSpPr>
          <p:cNvPr id="3" name="Subtitle 2"/>
          <p:cNvSpPr>
            <a:spLocks noGrp="1"/>
          </p:cNvSpPr>
          <p:nvPr>
            <p:ph type="subTitle" idx="1"/>
          </p:nvPr>
        </p:nvSpPr>
        <p:spPr/>
        <p:txBody>
          <a:bodyPr/>
          <a:lstStyle/>
          <a:p>
            <a:r>
              <a:rPr lang="en-US" dirty="0" smtClean="0"/>
              <a:t>Condition : Your company has never participated to a connectathon any where in the world</a:t>
            </a:r>
          </a:p>
          <a:p>
            <a:pPr marL="1600200" lvl="2" indent="-457200">
              <a:buFont typeface="Arial" charset="0"/>
              <a:buChar char="•"/>
            </a:pPr>
            <a:r>
              <a:rPr lang="en-US" dirty="0" smtClean="0"/>
              <a:t>USA, Europe, Korea, Japan, China, Australia</a:t>
            </a:r>
            <a:r>
              <a:rPr lang="is-IS" dirty="0" smtClean="0"/>
              <a:t>…</a:t>
            </a:r>
          </a:p>
          <a:p>
            <a:pPr marL="457200" lvl="1" indent="-457200">
              <a:buFont typeface="Arial" charset="0"/>
              <a:buChar char="•"/>
            </a:pPr>
            <a:r>
              <a:rPr lang="en-US" dirty="0" smtClean="0"/>
              <a:t>You fill the form : </a:t>
            </a:r>
          </a:p>
          <a:p>
            <a:pPr marL="1600200" lvl="2" indent="-457200">
              <a:buFont typeface="Arial" charset="0"/>
              <a:buChar char="•"/>
            </a:pPr>
            <a:r>
              <a:rPr lang="en-US" dirty="0">
                <a:hlinkClick r:id="rId2"/>
              </a:rPr>
              <a:t>https://</a:t>
            </a:r>
            <a:r>
              <a:rPr lang="en-US" dirty="0" smtClean="0">
                <a:hlinkClick r:id="rId2"/>
              </a:rPr>
              <a:t>docs.google.com/forms/d/e/1FAIpQLSdelpWGkQCIlSq20_Qvdk1TeJ_uNrnGOs_CA6KIYk1RojjQcg/viewform</a:t>
            </a:r>
            <a:r>
              <a:rPr lang="en-US" dirty="0" smtClean="0"/>
              <a:t> </a:t>
            </a:r>
          </a:p>
          <a:p>
            <a:pPr marL="1600200" lvl="2" indent="-457200">
              <a:buFont typeface="Arial" charset="0"/>
              <a:buChar char="•"/>
            </a:pPr>
            <a:r>
              <a:rPr lang="en-US" dirty="0" smtClean="0"/>
              <a:t>Let </a:t>
            </a:r>
            <a:r>
              <a:rPr lang="en-US" dirty="0" smtClean="0"/>
              <a:t>me know when you have complete registration</a:t>
            </a:r>
            <a:endParaRPr lang="en-US" dirty="0"/>
          </a:p>
          <a:p>
            <a:pPr marL="1600200" lvl="2" indent="-457200">
              <a:buFont typeface="Arial" charset="0"/>
              <a:buChar char="•"/>
            </a:pPr>
            <a:r>
              <a:rPr lang="en-US" dirty="0" smtClean="0"/>
              <a:t>I will generate the contract for you</a:t>
            </a:r>
          </a:p>
          <a:p>
            <a:pPr marL="457200" lvl="1" indent="-457200">
              <a:buFont typeface="Arial" charset="0"/>
              <a:buChar char="•"/>
            </a:pPr>
            <a:r>
              <a:rPr lang="en-US" dirty="0" smtClean="0"/>
              <a:t>You pay 4000 Euro instead of 5130 Euro</a:t>
            </a:r>
          </a:p>
        </p:txBody>
      </p:sp>
    </p:spTree>
    <p:extLst>
      <p:ext uri="{BB962C8B-B14F-4D97-AF65-F5344CB8AC3E}">
        <p14:creationId xmlns:p14="http://schemas.microsoft.com/office/powerpoint/2010/main" val="90034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Upon registration close</a:t>
            </a:r>
            <a:endParaRPr lang="en-US" dirty="0"/>
          </a:p>
        </p:txBody>
      </p:sp>
      <p:sp>
        <p:nvSpPr>
          <p:cNvPr id="3" name="Subtitle 2"/>
          <p:cNvSpPr>
            <a:spLocks noGrp="1"/>
          </p:cNvSpPr>
          <p:nvPr>
            <p:ph type="subTitle" idx="1"/>
          </p:nvPr>
        </p:nvSpPr>
        <p:spPr/>
        <p:txBody>
          <a:bodyPr>
            <a:normAutofit/>
          </a:bodyPr>
          <a:lstStyle/>
          <a:p>
            <a:r>
              <a:rPr lang="en-US" dirty="0" smtClean="0"/>
              <a:t>Between January 15</a:t>
            </a:r>
            <a:r>
              <a:rPr lang="en-US" baseline="30000" dirty="0" smtClean="0"/>
              <a:t>th</a:t>
            </a:r>
            <a:r>
              <a:rPr lang="en-US" dirty="0" smtClean="0"/>
              <a:t> and April </a:t>
            </a:r>
            <a:r>
              <a:rPr lang="en-US" dirty="0" smtClean="0"/>
              <a:t>10</a:t>
            </a:r>
            <a:r>
              <a:rPr lang="en-US" baseline="30000" dirty="0" smtClean="0"/>
              <a:t>th</a:t>
            </a:r>
            <a:r>
              <a:rPr lang="en-US" dirty="0" smtClean="0"/>
              <a:t> </a:t>
            </a:r>
            <a:endParaRPr lang="en-US" dirty="0" smtClean="0"/>
          </a:p>
          <a:p>
            <a:r>
              <a:rPr lang="en-US" dirty="0" smtClean="0"/>
              <a:t>Pre-Connectathon Test</a:t>
            </a:r>
          </a:p>
          <a:p>
            <a:pPr marL="1485900" lvl="2" indent="-342900">
              <a:buFont typeface="Arial" charset="0"/>
              <a:buChar char="•"/>
            </a:pPr>
            <a:r>
              <a:rPr lang="en-US" dirty="0" smtClean="0"/>
              <a:t>Gazelle TM to give you the list of pre-CAT test to perform</a:t>
            </a:r>
          </a:p>
          <a:p>
            <a:pPr marL="1485900" lvl="2" indent="-342900">
              <a:buFont typeface="Arial" charset="0"/>
              <a:buChar char="•"/>
            </a:pPr>
            <a:r>
              <a:rPr lang="en-US" dirty="0" smtClean="0"/>
              <a:t>Return logs in Gazelle TM as a proof of your preparation</a:t>
            </a:r>
          </a:p>
          <a:p>
            <a:pPr marL="342900" lvl="1" indent="-342900">
              <a:buFont typeface="Arial" charset="0"/>
              <a:buChar char="•"/>
            </a:pPr>
            <a:r>
              <a:rPr lang="en-US" dirty="0" smtClean="0"/>
              <a:t>Exchange of Configurations</a:t>
            </a:r>
          </a:p>
          <a:p>
            <a:pPr marL="1485900" lvl="2" indent="-342900">
              <a:buFont typeface="Arial" charset="0"/>
              <a:buChar char="•"/>
            </a:pPr>
            <a:r>
              <a:rPr lang="en-US" dirty="0" smtClean="0"/>
              <a:t>Default configuration parameters provided by Gazelle TM</a:t>
            </a:r>
          </a:p>
          <a:p>
            <a:pPr marL="1485900" lvl="2" indent="-342900">
              <a:buFont typeface="Arial" charset="0"/>
              <a:buChar char="•"/>
            </a:pPr>
            <a:r>
              <a:rPr lang="en-US" dirty="0" smtClean="0"/>
              <a:t>Update your system configuration according to your need</a:t>
            </a:r>
          </a:p>
          <a:p>
            <a:pPr marL="1485900" lvl="2" indent="-342900">
              <a:buFont typeface="Arial" charset="0"/>
              <a:buChar char="•"/>
            </a:pPr>
            <a:r>
              <a:rPr lang="en-US" dirty="0" smtClean="0"/>
              <a:t>Get configuration from your peers</a:t>
            </a:r>
          </a:p>
        </p:txBody>
      </p:sp>
    </p:spTree>
    <p:extLst>
      <p:ext uri="{BB962C8B-B14F-4D97-AF65-F5344CB8AC3E}">
        <p14:creationId xmlns:p14="http://schemas.microsoft.com/office/powerpoint/2010/main" val="519386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During Connectathon</a:t>
            </a:r>
            <a:endParaRPr lang="en-US" dirty="0"/>
          </a:p>
        </p:txBody>
      </p:sp>
      <p:sp>
        <p:nvSpPr>
          <p:cNvPr id="3" name="Subtitle 2"/>
          <p:cNvSpPr>
            <a:spLocks noGrp="1"/>
          </p:cNvSpPr>
          <p:nvPr>
            <p:ph type="subTitle" idx="1"/>
          </p:nvPr>
        </p:nvSpPr>
        <p:spPr/>
        <p:txBody>
          <a:bodyPr/>
          <a:lstStyle/>
          <a:p>
            <a:r>
              <a:rPr lang="en-US" dirty="0" smtClean="0"/>
              <a:t>Gazelle Test Management provides test plan</a:t>
            </a:r>
          </a:p>
          <a:p>
            <a:r>
              <a:rPr lang="en-US" dirty="0" smtClean="0"/>
              <a:t>Most of the time you are able to choose your partner</a:t>
            </a:r>
          </a:p>
          <a:p>
            <a:r>
              <a:rPr lang="en-US" dirty="0"/>
              <a:t>You perform testing </a:t>
            </a:r>
            <a:endParaRPr lang="en-US" dirty="0" smtClean="0"/>
          </a:p>
          <a:p>
            <a:r>
              <a:rPr lang="en-US" dirty="0" smtClean="0"/>
              <a:t>You capture test evidences in Gazelle Test Management</a:t>
            </a:r>
          </a:p>
          <a:p>
            <a:r>
              <a:rPr lang="en-US" dirty="0" smtClean="0"/>
              <a:t>Mark the test as complete</a:t>
            </a:r>
          </a:p>
          <a:p>
            <a:r>
              <a:rPr lang="en-US" dirty="0" smtClean="0"/>
              <a:t>Monitor shows up and verify test is ok</a:t>
            </a:r>
          </a:p>
          <a:p>
            <a:endParaRPr lang="en-US" dirty="0"/>
          </a:p>
        </p:txBody>
      </p:sp>
    </p:spTree>
    <p:extLst>
      <p:ext uri="{BB962C8B-B14F-4D97-AF65-F5344CB8AC3E}">
        <p14:creationId xmlns:p14="http://schemas.microsoft.com/office/powerpoint/2010/main" val="2102798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Practical information</a:t>
            </a:r>
            <a:endParaRPr lang="en-US" dirty="0"/>
          </a:p>
        </p:txBody>
      </p:sp>
      <p:sp>
        <p:nvSpPr>
          <p:cNvPr id="3" name="Subtitle 2"/>
          <p:cNvSpPr>
            <a:spLocks noGrp="1"/>
          </p:cNvSpPr>
          <p:nvPr>
            <p:ph type="subTitle" idx="1"/>
          </p:nvPr>
        </p:nvSpPr>
        <p:spPr/>
        <p:txBody>
          <a:bodyPr/>
          <a:lstStyle/>
          <a:p>
            <a:r>
              <a:rPr lang="en-US" dirty="0" smtClean="0"/>
              <a:t>IHE Europe will provide a list of hotel</a:t>
            </a:r>
          </a:p>
          <a:p>
            <a:r>
              <a:rPr lang="en-US" dirty="0" smtClean="0"/>
              <a:t>IHE Europe will provide upon request, invitation letters for Visa</a:t>
            </a:r>
          </a:p>
          <a:p>
            <a:pPr lvl="1"/>
            <a:r>
              <a:rPr lang="en-US" dirty="0"/>
              <a:t>	</a:t>
            </a:r>
            <a:r>
              <a:rPr lang="en-US" dirty="0" smtClean="0"/>
              <a:t>need to ask : </a:t>
            </a:r>
            <a:r>
              <a:rPr lang="en-US" dirty="0" smtClean="0">
                <a:hlinkClick r:id="rId2"/>
              </a:rPr>
              <a:t>office@ihe-europe.net</a:t>
            </a:r>
            <a:r>
              <a:rPr lang="en-US" dirty="0" smtClean="0"/>
              <a:t> </a:t>
            </a:r>
          </a:p>
          <a:p>
            <a:r>
              <a:rPr lang="en-US" dirty="0" smtClean="0"/>
              <a:t>IHE Europe will provide shipping address for shipping materials</a:t>
            </a:r>
          </a:p>
          <a:p>
            <a:endParaRPr lang="en-US" dirty="0"/>
          </a:p>
          <a:p>
            <a:r>
              <a:rPr lang="en-US" dirty="0" err="1" smtClean="0"/>
              <a:t>mHealth</a:t>
            </a:r>
            <a:r>
              <a:rPr lang="en-US" dirty="0" smtClean="0"/>
              <a:t> </a:t>
            </a:r>
            <a:r>
              <a:rPr lang="en-US" dirty="0" err="1" smtClean="0"/>
              <a:t>Plugathon</a:t>
            </a:r>
            <a:endParaRPr lang="en-US" dirty="0" smtClean="0"/>
          </a:p>
          <a:p>
            <a:pPr lvl="1"/>
            <a:r>
              <a:rPr lang="en-US" dirty="0">
                <a:hlinkClick r:id="rId3"/>
              </a:rPr>
              <a:t>	</a:t>
            </a:r>
            <a:r>
              <a:rPr lang="en-US" dirty="0" smtClean="0">
                <a:hlinkClick r:id="rId3"/>
              </a:rPr>
              <a:t>	https</a:t>
            </a:r>
            <a:r>
              <a:rPr lang="en-US" dirty="0">
                <a:hlinkClick r:id="rId3"/>
              </a:rPr>
              <a:t>://</a:t>
            </a:r>
            <a:r>
              <a:rPr lang="en-US" dirty="0" smtClean="0">
                <a:hlinkClick r:id="rId3"/>
              </a:rPr>
              <a:t>www.ihe-europe.net/mHealth-Plug-a-Thon</a:t>
            </a:r>
            <a:r>
              <a:rPr lang="en-US" dirty="0" smtClean="0"/>
              <a:t> </a:t>
            </a:r>
            <a:endParaRPr lang="en-US" dirty="0" smtClean="0"/>
          </a:p>
          <a:p>
            <a:r>
              <a:rPr lang="en-US" dirty="0" err="1" smtClean="0"/>
              <a:t>Projectathon</a:t>
            </a:r>
            <a:endParaRPr lang="en-US" dirty="0"/>
          </a:p>
          <a:p>
            <a:pPr lvl="1"/>
            <a:r>
              <a:rPr lang="en-US" dirty="0" smtClean="0"/>
              <a:t>		EFA </a:t>
            </a:r>
            <a:r>
              <a:rPr lang="en-US" dirty="0" err="1" smtClean="0"/>
              <a:t>projectathon</a:t>
            </a:r>
            <a:r>
              <a:rPr lang="en-US" dirty="0" smtClean="0"/>
              <a:t> (Germany)</a:t>
            </a:r>
          </a:p>
          <a:p>
            <a:pPr lvl="1"/>
            <a:r>
              <a:rPr lang="en-US" dirty="0"/>
              <a:t>	</a:t>
            </a:r>
            <a:r>
              <a:rPr lang="en-US" dirty="0" smtClean="0"/>
              <a:t>	</a:t>
            </a:r>
            <a:r>
              <a:rPr lang="en-US" dirty="0" err="1" smtClean="0"/>
              <a:t>eHealthSuisse</a:t>
            </a:r>
            <a:r>
              <a:rPr lang="en-US" dirty="0" smtClean="0"/>
              <a:t> EPR</a:t>
            </a:r>
          </a:p>
          <a:p>
            <a:pPr lvl="1"/>
            <a:r>
              <a:rPr lang="en-US" dirty="0"/>
              <a:t>	</a:t>
            </a:r>
            <a:r>
              <a:rPr lang="en-US" dirty="0" smtClean="0"/>
              <a:t>	</a:t>
            </a:r>
            <a:r>
              <a:rPr lang="en-US" dirty="0" err="1" smtClean="0"/>
              <a:t>eHDSI</a:t>
            </a:r>
            <a:r>
              <a:rPr lang="en-US" dirty="0" smtClean="0"/>
              <a:t> (follow up of </a:t>
            </a:r>
            <a:r>
              <a:rPr lang="en-US" dirty="0" err="1" smtClean="0"/>
              <a:t>epSOS</a:t>
            </a:r>
            <a:r>
              <a:rPr lang="en-US" dirty="0" smtClean="0"/>
              <a:t>)</a:t>
            </a:r>
          </a:p>
          <a:p>
            <a:pPr lvl="1"/>
            <a:endParaRPr lang="en-US" dirty="0"/>
          </a:p>
        </p:txBody>
      </p:sp>
    </p:spTree>
    <p:extLst>
      <p:ext uri="{BB962C8B-B14F-4D97-AF65-F5344CB8AC3E}">
        <p14:creationId xmlns:p14="http://schemas.microsoft.com/office/powerpoint/2010/main" val="2027440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do we test ?</a:t>
            </a:r>
            <a:endParaRPr lang="en-US" dirty="0"/>
          </a:p>
        </p:txBody>
      </p:sp>
      <p:sp>
        <p:nvSpPr>
          <p:cNvPr id="3" name="Subtitle 2"/>
          <p:cNvSpPr>
            <a:spLocks noGrp="1"/>
          </p:cNvSpPr>
          <p:nvPr>
            <p:ph type="subTitle" idx="1"/>
          </p:nvPr>
        </p:nvSpPr>
        <p:spPr/>
        <p:txBody>
          <a:bodyPr/>
          <a:lstStyle/>
          <a:p>
            <a:r>
              <a:rPr lang="en-US" dirty="0" smtClean="0"/>
              <a:t>IT-Infrastructure</a:t>
            </a:r>
          </a:p>
          <a:p>
            <a:r>
              <a:rPr lang="en-US" dirty="0" smtClean="0"/>
              <a:t>Radiology</a:t>
            </a:r>
          </a:p>
          <a:p>
            <a:r>
              <a:rPr lang="en-US" dirty="0" smtClean="0"/>
              <a:t>Cardiology</a:t>
            </a:r>
          </a:p>
          <a:p>
            <a:r>
              <a:rPr lang="en-US" dirty="0" smtClean="0"/>
              <a:t>Pharmacy</a:t>
            </a:r>
          </a:p>
          <a:p>
            <a:r>
              <a:rPr lang="en-US" dirty="0" smtClean="0"/>
              <a:t>Lab and Pathology</a:t>
            </a:r>
          </a:p>
          <a:p>
            <a:r>
              <a:rPr lang="en-US" dirty="0" smtClean="0"/>
              <a:t>Patient Care Coordination</a:t>
            </a:r>
          </a:p>
          <a:p>
            <a:r>
              <a:rPr lang="en-US" dirty="0" smtClean="0"/>
              <a:t>This year for the first time : </a:t>
            </a:r>
            <a:r>
              <a:rPr lang="en-US" dirty="0" err="1" smtClean="0"/>
              <a:t>Eyecare</a:t>
            </a:r>
            <a:endParaRPr lang="en-US" dirty="0" smtClean="0"/>
          </a:p>
          <a:p>
            <a:pPr lvl="1"/>
            <a:endParaRPr lang="en-US" dirty="0"/>
          </a:p>
          <a:p>
            <a:pPr lvl="1"/>
            <a:r>
              <a:rPr lang="en-US" dirty="0" smtClean="0"/>
              <a:t>At the end of registration we will check what is testable and what is not. We will communicate on the outcome. </a:t>
            </a:r>
          </a:p>
          <a:p>
            <a:pPr lvl="1"/>
            <a:endParaRPr lang="en-US" dirty="0"/>
          </a:p>
        </p:txBody>
      </p:sp>
    </p:spTree>
    <p:extLst>
      <p:ext uri="{BB962C8B-B14F-4D97-AF65-F5344CB8AC3E}">
        <p14:creationId xmlns:p14="http://schemas.microsoft.com/office/powerpoint/2010/main" val="1749041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IHE-Blank-corrected</Template>
  <TotalTime>1835</TotalTime>
  <Words>301</Words>
  <Application>Microsoft Macintosh PowerPoint</Application>
  <PresentationFormat>On-screen Show (4:3)</PresentationFormat>
  <Paragraphs>67</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ＭＳ Ｐゴシック</vt:lpstr>
      <vt:lpstr>Arial</vt:lpstr>
      <vt:lpstr>Thème Office</vt:lpstr>
      <vt:lpstr>Den Haag Connectathon Registration</vt:lpstr>
      <vt:lpstr>Calendar</vt:lpstr>
      <vt:lpstr>Registration</vt:lpstr>
      <vt:lpstr>First Time Ever Participant Package</vt:lpstr>
      <vt:lpstr>Upon registration close</vt:lpstr>
      <vt:lpstr>During Connectathon</vt:lpstr>
      <vt:lpstr>Practical information</vt:lpstr>
      <vt:lpstr>What do we test ?</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Gazelle Test Bed : 17025 Gap Analysis</dc:title>
  <dc:creator>Microsoft Office User</dc:creator>
  <cp:lastModifiedBy>Eric Poiseau</cp:lastModifiedBy>
  <cp:revision>9</cp:revision>
  <dcterms:created xsi:type="dcterms:W3CDTF">2015-12-14T08:13:57Z</dcterms:created>
  <dcterms:modified xsi:type="dcterms:W3CDTF">2017-12-12T08:02:05Z</dcterms:modified>
</cp:coreProperties>
</file>