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png&amp;ehk=DC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3"/>
  </p:notesMasterIdLst>
  <p:sldIdLst>
    <p:sldId id="256" r:id="rId4"/>
    <p:sldId id="257" r:id="rId5"/>
    <p:sldId id="258" r:id="rId6"/>
    <p:sldId id="259" r:id="rId7"/>
    <p:sldId id="262" r:id="rId8"/>
    <p:sldId id="263" r:id="rId9"/>
    <p:sldId id="264" r:id="rId10"/>
    <p:sldId id="265" r:id="rId11"/>
    <p:sldId id="266"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83" d="100"/>
          <a:sy n="83" d="100"/>
        </p:scale>
        <p:origin x="614"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322AD-611F-4EAA-BA39-170F3ED62117}" type="datetimeFigureOut">
              <a:rPr lang="fr-FR" smtClean="0"/>
              <a:t>11/12/2017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CA0DC-2D21-4C4D-918D-3D997E649E24}" type="slidenum">
              <a:rPr lang="fr-FR" smtClean="0"/>
              <a:t>‹N°›</a:t>
            </a:fld>
            <a:endParaRPr lang="fr-FR"/>
          </a:p>
        </p:txBody>
      </p:sp>
    </p:spTree>
    <p:extLst>
      <p:ext uri="{BB962C8B-B14F-4D97-AF65-F5344CB8AC3E}">
        <p14:creationId xmlns:p14="http://schemas.microsoft.com/office/powerpoint/2010/main" val="404807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4A0619A-A9E8-9041-AC4F-2C3A2F14FEC5}" type="slidenum">
              <a:rPr kumimoji="0" lang="fr-FR" altLang="x-none" sz="1200" b="0" i="0" u="none" strike="noStrike" kern="1200" cap="none" spc="0" normalizeH="0" baseline="0" noProof="0" smtClean="0">
                <a:ln>
                  <a:noFill/>
                </a:ln>
                <a:solidFill>
                  <a:prstClr val="black"/>
                </a:solidFill>
                <a:effectLst/>
                <a:uLnTx/>
                <a:uFillTx/>
                <a:latin typeface="Corbel" charset="0"/>
                <a:cs typeface="Arial" charset="0"/>
              </a:rPr>
              <a:pPr marL="0" marR="0" lvl="0" indent="0" algn="r" defTabSz="457200" rtl="0" eaLnBrk="0" fontAlgn="base" latinLnBrk="0" hangingPunct="0">
                <a:lnSpc>
                  <a:spcPct val="100000"/>
                </a:lnSpc>
                <a:spcBef>
                  <a:spcPct val="0"/>
                </a:spcBef>
                <a:spcAft>
                  <a:spcPct val="0"/>
                </a:spcAft>
                <a:buClrTx/>
                <a:buSzTx/>
                <a:buFontTx/>
                <a:buNone/>
                <a:tabLst/>
                <a:defRPr/>
              </a:pPr>
              <a:t>3</a:t>
            </a:fld>
            <a:endParaRPr kumimoji="0" lang="fr-FR" altLang="x-none" sz="1200" b="0" i="0" u="none" strike="noStrike" kern="1200" cap="none" spc="0" normalizeH="0" baseline="0" noProof="0">
              <a:ln>
                <a:noFill/>
              </a:ln>
              <a:solidFill>
                <a:prstClr val="black"/>
              </a:solidFill>
              <a:effectLst/>
              <a:uLnTx/>
              <a:uFillTx/>
              <a:latin typeface="Corbel" charset="0"/>
              <a:cs typeface="Arial" charset="0"/>
            </a:endParaRPr>
          </a:p>
        </p:txBody>
      </p:sp>
    </p:spTree>
    <p:extLst>
      <p:ext uri="{BB962C8B-B14F-4D97-AF65-F5344CB8AC3E}">
        <p14:creationId xmlns:p14="http://schemas.microsoft.com/office/powerpoint/2010/main" val="344720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kumimoji="0" lang="en-US" sz="1600" b="0" i="0" u="none" strike="noStrike" kern="1200" cap="none" spc="0" normalizeH="0" baseline="0" noProof="0" dirty="0">
                <a:ln>
                  <a:noFill/>
                </a:ln>
                <a:solidFill>
                  <a:schemeClr val="tx1">
                    <a:lumMod val="65000"/>
                    <a:lumOff val="35000"/>
                  </a:schemeClr>
                </a:solidFill>
                <a:effectLst/>
                <a:uLnTx/>
                <a:uFillTx/>
                <a:latin typeface="Arial"/>
              </a:rPr>
              <a:t>APSR = Anatomic Pathology Structured Report</a:t>
            </a:r>
          </a:p>
          <a:p>
            <a:r>
              <a:rPr kumimoji="0" lang="en-US" sz="1600" b="0" i="0" u="none" strike="noStrike" kern="1200" cap="none" spc="0" normalizeH="0" baseline="0" noProof="0" dirty="0">
                <a:ln>
                  <a:noFill/>
                </a:ln>
                <a:solidFill>
                  <a:schemeClr val="tx1">
                    <a:lumMod val="65000"/>
                    <a:lumOff val="35000"/>
                  </a:schemeClr>
                </a:solidFill>
                <a:effectLst/>
                <a:uLnTx/>
                <a:uFillTx/>
                <a:latin typeface="Arial"/>
              </a:rPr>
              <a:t>ARPH = Anatomic Pathology Report for Public Health</a:t>
            </a:r>
          </a:p>
          <a:p>
            <a:r>
              <a:rPr kumimoji="0" lang="en-US" sz="1600" b="0" i="0" u="none" strike="noStrike" kern="1200" cap="none" spc="0" normalizeH="0" baseline="0" noProof="0" dirty="0">
                <a:ln>
                  <a:noFill/>
                </a:ln>
                <a:solidFill>
                  <a:schemeClr val="tx1">
                    <a:lumMod val="65000"/>
                    <a:lumOff val="35000"/>
                  </a:schemeClr>
                </a:solidFill>
                <a:effectLst/>
                <a:uLnTx/>
                <a:uFillTx/>
                <a:latin typeface="Arial"/>
              </a:rPr>
              <a:t>ILW = Inter-Laboratory Workflow</a:t>
            </a:r>
          </a:p>
          <a:p>
            <a:r>
              <a:rPr kumimoji="0" lang="en-US" sz="1600" b="0" i="0" u="none" strike="noStrike" kern="1200" cap="none" spc="0" normalizeH="0" baseline="0" noProof="0" dirty="0">
                <a:ln>
                  <a:noFill/>
                </a:ln>
                <a:solidFill>
                  <a:schemeClr val="tx1">
                    <a:lumMod val="65000"/>
                    <a:lumOff val="35000"/>
                  </a:schemeClr>
                </a:solidFill>
                <a:effectLst/>
                <a:uLnTx/>
                <a:uFillTx/>
                <a:latin typeface="Arial"/>
              </a:rPr>
              <a:t>LAW = Laboratory Analytical Workflow</a:t>
            </a:r>
          </a:p>
          <a:p>
            <a:r>
              <a:rPr kumimoji="0" lang="en-US" sz="1600" b="0" i="0" u="none" strike="noStrike" kern="1200" cap="none" spc="0" normalizeH="0" baseline="0" noProof="0" dirty="0">
                <a:ln>
                  <a:noFill/>
                </a:ln>
                <a:solidFill>
                  <a:schemeClr val="tx1">
                    <a:lumMod val="65000"/>
                    <a:lumOff val="35000"/>
                  </a:schemeClr>
                </a:solidFill>
                <a:effectLst/>
                <a:uLnTx/>
                <a:uFillTx/>
                <a:latin typeface="Arial"/>
              </a:rPr>
              <a:t>LBL = Labeling</a:t>
            </a:r>
          </a:p>
          <a:p>
            <a:r>
              <a:rPr kumimoji="0" lang="en-US" sz="1600" b="0" i="0" u="none" strike="noStrike" kern="1200" cap="none" spc="0" normalizeH="0" baseline="0" noProof="0" dirty="0">
                <a:ln>
                  <a:noFill/>
                </a:ln>
                <a:solidFill>
                  <a:schemeClr val="tx1">
                    <a:lumMod val="65000"/>
                    <a:lumOff val="35000"/>
                  </a:schemeClr>
                </a:solidFill>
                <a:effectLst/>
                <a:uLnTx/>
                <a:uFillTx/>
                <a:latin typeface="Arial"/>
              </a:rPr>
              <a:t>LCC = Laboratory Clinical Communications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i="0" dirty="0">
                <a:solidFill>
                  <a:schemeClr val="tx1">
                    <a:lumMod val="65000"/>
                    <a:lumOff val="35000"/>
                  </a:schemeClr>
                </a:solidFill>
                <a:latin typeface="Arial"/>
              </a:rPr>
              <a:t>LCSD = </a:t>
            </a:r>
            <a:r>
              <a:rPr lang="en-US" sz="1600" i="0" baseline="0" dirty="0">
                <a:solidFill>
                  <a:schemeClr val="tx1">
                    <a:lumMod val="65000"/>
                    <a:lumOff val="35000"/>
                  </a:schemeClr>
                </a:solidFill>
                <a:latin typeface="Arial"/>
              </a:rPr>
              <a:t>Laboratory</a:t>
            </a:r>
            <a:r>
              <a:rPr lang="en-US" sz="1600" i="0" dirty="0">
                <a:solidFill>
                  <a:schemeClr val="tx1">
                    <a:lumMod val="65000"/>
                    <a:lumOff val="35000"/>
                  </a:schemeClr>
                </a:solidFill>
                <a:latin typeface="Arial"/>
              </a:rPr>
              <a:t> Code Set Distribution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i="0" dirty="0">
                <a:solidFill>
                  <a:schemeClr val="tx1">
                    <a:lumMod val="65000"/>
                    <a:lumOff val="35000"/>
                  </a:schemeClr>
                </a:solidFill>
                <a:latin typeface="Arial"/>
              </a:rPr>
              <a:t>LD</a:t>
            </a:r>
            <a:r>
              <a:rPr lang="en-US" sz="1600" i="0" baseline="0" dirty="0">
                <a:solidFill>
                  <a:schemeClr val="tx1">
                    <a:lumMod val="65000"/>
                    <a:lumOff val="35000"/>
                  </a:schemeClr>
                </a:solidFill>
                <a:latin typeface="Arial"/>
              </a:rPr>
              <a:t>A = Laboratory Device Automation</a:t>
            </a:r>
            <a:endParaRPr lang="en-US" sz="1600" i="0" dirty="0">
              <a:solidFill>
                <a:schemeClr val="tx1">
                  <a:lumMod val="65000"/>
                  <a:lumOff val="35000"/>
                </a:schemeClr>
              </a:solidFill>
              <a:latin typeface="Arial"/>
            </a:endParaRPr>
          </a:p>
          <a:p>
            <a:r>
              <a:rPr lang="en-US" sz="1600" i="0" dirty="0">
                <a:solidFill>
                  <a:schemeClr val="tx1">
                    <a:lumMod val="65000"/>
                    <a:lumOff val="35000"/>
                  </a:schemeClr>
                </a:solidFill>
                <a:latin typeface="Arial"/>
              </a:rPr>
              <a:t>LDA = Laboratory Device Automation </a:t>
            </a:r>
          </a:p>
          <a:p>
            <a:r>
              <a:rPr kumimoji="0" lang="en-US" sz="1600" b="0" i="0" u="none" strike="noStrike" kern="1200" cap="none" spc="0" normalizeH="0" noProof="0" dirty="0">
                <a:ln>
                  <a:noFill/>
                </a:ln>
                <a:solidFill>
                  <a:schemeClr val="tx1">
                    <a:lumMod val="65000"/>
                    <a:lumOff val="35000"/>
                  </a:schemeClr>
                </a:solidFill>
                <a:effectLst/>
                <a:uLnTx/>
                <a:uFillTx/>
                <a:latin typeface="Arial"/>
              </a:rPr>
              <a:t>LPOCT = </a:t>
            </a:r>
            <a:r>
              <a:rPr kumimoji="0" lang="en-US" sz="1600" b="0" i="0" u="none" strike="noStrike" kern="1200" cap="none" spc="0" normalizeH="0" baseline="0" noProof="0" dirty="0">
                <a:ln>
                  <a:noFill/>
                </a:ln>
                <a:solidFill>
                  <a:schemeClr val="tx1">
                    <a:lumMod val="65000"/>
                    <a:lumOff val="35000"/>
                  </a:schemeClr>
                </a:solidFill>
                <a:effectLst/>
                <a:uLnTx/>
                <a:uFillTx/>
                <a:latin typeface="Arial"/>
              </a:rPr>
              <a:t>Laboratory Point of Care Testing</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65000"/>
                    <a:lumOff val="35000"/>
                  </a:schemeClr>
                </a:solidFill>
                <a:effectLst/>
                <a:uLnTx/>
                <a:uFillTx/>
                <a:latin typeface="Arial"/>
              </a:rPr>
              <a:t>LSH = Laboratory Specimen Handoff</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65000"/>
                    <a:lumOff val="35000"/>
                  </a:schemeClr>
                </a:solidFill>
                <a:effectLst/>
                <a:uLnTx/>
                <a:uFillTx/>
                <a:latin typeface="Arial"/>
              </a:rPr>
              <a:t>LTW = Laboratory Testing Workflow</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65000"/>
                    <a:lumOff val="35000"/>
                  </a:schemeClr>
                </a:solidFill>
                <a:effectLst/>
                <a:uLnTx/>
                <a:uFillTx/>
                <a:latin typeface="Arial"/>
              </a:rPr>
              <a:t>SET = Specimen Event Tracking</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lumMod val="65000"/>
                    <a:lumOff val="35000"/>
                  </a:schemeClr>
                </a:solidFill>
                <a:effectLst/>
                <a:uLnTx/>
                <a:uFillTx/>
                <a:latin typeface="Arial"/>
              </a:rPr>
              <a:t>TMA = Transfusion Medicine Administration</a:t>
            </a:r>
          </a:p>
          <a:p>
            <a:r>
              <a:rPr kumimoji="0" lang="en-US" sz="1600" b="0" i="0" u="none" strike="noStrike" kern="1200" cap="none" spc="0" normalizeH="0" noProof="0" dirty="0">
                <a:ln>
                  <a:noFill/>
                </a:ln>
                <a:solidFill>
                  <a:schemeClr val="tx1">
                    <a:lumMod val="65000"/>
                    <a:lumOff val="35000"/>
                  </a:schemeClr>
                </a:solidFill>
                <a:effectLst/>
                <a:uLnTx/>
                <a:uFillTx/>
                <a:latin typeface="Arial"/>
              </a:rPr>
              <a:t>XD-Lab = </a:t>
            </a:r>
            <a:r>
              <a:rPr kumimoji="0" lang="en-US" sz="1600" b="0" i="0" u="none" strike="noStrike" kern="1200" cap="none" spc="0" normalizeH="0" baseline="0" noProof="0" dirty="0">
                <a:ln>
                  <a:noFill/>
                </a:ln>
                <a:solidFill>
                  <a:schemeClr val="tx1">
                    <a:lumMod val="65000"/>
                    <a:lumOff val="35000"/>
                  </a:schemeClr>
                </a:solidFill>
                <a:effectLst/>
                <a:uLnTx/>
                <a:uFillTx/>
                <a:latin typeface="Arial"/>
              </a:rPr>
              <a:t>Sharing</a:t>
            </a:r>
            <a:r>
              <a:rPr kumimoji="0" lang="en-US" sz="1600" b="0" i="0" u="none" strike="noStrike" kern="1200" cap="none" spc="0" normalizeH="0" noProof="0" dirty="0">
                <a:ln>
                  <a:noFill/>
                </a:ln>
                <a:solidFill>
                  <a:schemeClr val="tx1">
                    <a:lumMod val="65000"/>
                    <a:lumOff val="35000"/>
                  </a:schemeClr>
                </a:solidFill>
                <a:effectLst/>
                <a:uLnTx/>
                <a:uFillTx/>
                <a:latin typeface="Arial"/>
              </a:rPr>
              <a:t> Laboratory Reports</a:t>
            </a:r>
            <a:endParaRPr kumimoji="0" lang="en-US" sz="1600" b="0" i="0" u="none" strike="noStrike" kern="1200" cap="none" spc="0" normalizeH="0" baseline="0" noProof="0" dirty="0">
              <a:ln>
                <a:noFill/>
              </a:ln>
              <a:solidFill>
                <a:schemeClr val="tx1">
                  <a:lumMod val="65000"/>
                  <a:lumOff val="35000"/>
                </a:schemeClr>
              </a:solidFill>
              <a:effectLst/>
              <a:uLnTx/>
              <a:uFillTx/>
              <a:latin typeface="Arial"/>
            </a:endParaRPr>
          </a:p>
          <a:p>
            <a:endParaRPr lang="en-US" dirty="0"/>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575317-7492-4D60-AD11-653AB2E5A9C9}" type="slidenum">
              <a:rPr kumimoji="0" lang="fr-FR" sz="1200" b="0" i="0" u="none" strike="noStrike" kern="1200" cap="none" spc="0" normalizeH="0" baseline="0" noProof="0" smtClean="0">
                <a:ln>
                  <a:noFill/>
                </a:ln>
                <a:solidFill>
                  <a:prstClr val="black"/>
                </a:solidFill>
                <a:effectLst/>
                <a:uLnTx/>
                <a:uFillTx/>
                <a:latin typeface="Calibri"/>
                <a:ea typeface="+mn-ea"/>
                <a:cs typeface="Arial"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a:ea typeface="+mn-ea"/>
              <a:cs typeface="Arial" charset="0"/>
            </a:endParaRPr>
          </a:p>
        </p:txBody>
      </p:sp>
    </p:spTree>
    <p:extLst>
      <p:ext uri="{BB962C8B-B14F-4D97-AF65-F5344CB8AC3E}">
        <p14:creationId xmlns:p14="http://schemas.microsoft.com/office/powerpoint/2010/main" val="4114583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4A0619A-A9E8-9041-AC4F-2C3A2F14FEC5}" type="slidenum">
              <a:rPr kumimoji="0" lang="fr-FR" altLang="x-none" sz="1200" b="0" i="0" u="none" strike="noStrike" kern="1200" cap="none" spc="0" normalizeH="0" baseline="0" noProof="0" smtClean="0">
                <a:ln>
                  <a:noFill/>
                </a:ln>
                <a:solidFill>
                  <a:prstClr val="black"/>
                </a:solidFill>
                <a:effectLst/>
                <a:uLnTx/>
                <a:uFillTx/>
                <a:latin typeface="Corbel" charset="0"/>
                <a:ea typeface="+mn-ea"/>
                <a:cs typeface="Arial" charset="0"/>
              </a:rPr>
              <a:pPr marL="0" marR="0" lvl="0" indent="0" algn="r" defTabSz="457200" rtl="0" eaLnBrk="0" fontAlgn="base" latinLnBrk="0" hangingPunct="0">
                <a:lnSpc>
                  <a:spcPct val="100000"/>
                </a:lnSpc>
                <a:spcBef>
                  <a:spcPct val="0"/>
                </a:spcBef>
                <a:spcAft>
                  <a:spcPct val="0"/>
                </a:spcAft>
                <a:buClrTx/>
                <a:buSzTx/>
                <a:buFontTx/>
                <a:buNone/>
                <a:tabLst/>
                <a:defRPr/>
              </a:pPr>
              <a:t>5</a:t>
            </a:fld>
            <a:endParaRPr kumimoji="0" lang="fr-FR" altLang="x-none" sz="1200" b="0" i="0" u="none" strike="noStrike" kern="1200" cap="none" spc="0" normalizeH="0" baseline="0" noProof="0">
              <a:ln>
                <a:noFill/>
              </a:ln>
              <a:solidFill>
                <a:prstClr val="black"/>
              </a:solidFill>
              <a:effectLst/>
              <a:uLnTx/>
              <a:uFillTx/>
              <a:latin typeface="Corbel" charset="0"/>
              <a:ea typeface="+mn-ea"/>
              <a:cs typeface="Arial" charset="0"/>
            </a:endParaRPr>
          </a:p>
        </p:txBody>
      </p:sp>
    </p:spTree>
    <p:extLst>
      <p:ext uri="{BB962C8B-B14F-4D97-AF65-F5344CB8AC3E}">
        <p14:creationId xmlns:p14="http://schemas.microsoft.com/office/powerpoint/2010/main" val="1994444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4A0619A-A9E8-9041-AC4F-2C3A2F14FEC5}" type="slidenum">
              <a:rPr kumimoji="0" lang="fr-FR" altLang="x-none" sz="1200" b="0" i="0" u="none" strike="noStrike" kern="1200" cap="none" spc="0" normalizeH="0" baseline="0" noProof="0" smtClean="0">
                <a:ln>
                  <a:noFill/>
                </a:ln>
                <a:solidFill>
                  <a:prstClr val="black"/>
                </a:solidFill>
                <a:effectLst/>
                <a:uLnTx/>
                <a:uFillTx/>
                <a:latin typeface="Corbel" charset="0"/>
                <a:cs typeface="Arial" charset="0"/>
              </a:rPr>
              <a:pPr marL="0" marR="0" lvl="0" indent="0" algn="r" defTabSz="457200" rtl="0" eaLnBrk="0" fontAlgn="base" latinLnBrk="0" hangingPunct="0">
                <a:lnSpc>
                  <a:spcPct val="100000"/>
                </a:lnSpc>
                <a:spcBef>
                  <a:spcPct val="0"/>
                </a:spcBef>
                <a:spcAft>
                  <a:spcPct val="0"/>
                </a:spcAft>
                <a:buClrTx/>
                <a:buSzTx/>
                <a:buFontTx/>
                <a:buNone/>
                <a:tabLst/>
                <a:defRPr/>
              </a:pPr>
              <a:t>6</a:t>
            </a:fld>
            <a:endParaRPr kumimoji="0" lang="fr-FR" altLang="x-none" sz="1200" b="0" i="0" u="none" strike="noStrike" kern="1200" cap="none" spc="0" normalizeH="0" baseline="0" noProof="0">
              <a:ln>
                <a:noFill/>
              </a:ln>
              <a:solidFill>
                <a:prstClr val="black"/>
              </a:solidFill>
              <a:effectLst/>
              <a:uLnTx/>
              <a:uFillTx/>
              <a:latin typeface="Corbel" charset="0"/>
              <a:cs typeface="Arial" charset="0"/>
            </a:endParaRPr>
          </a:p>
        </p:txBody>
      </p:sp>
    </p:spTree>
    <p:extLst>
      <p:ext uri="{BB962C8B-B14F-4D97-AF65-F5344CB8AC3E}">
        <p14:creationId xmlns:p14="http://schemas.microsoft.com/office/powerpoint/2010/main" val="3053521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4A0619A-A9E8-9041-AC4F-2C3A2F14FEC5}" type="slidenum">
              <a:rPr kumimoji="0" lang="fr-FR" altLang="x-none" sz="1200" b="0" i="0" u="none" strike="noStrike" kern="1200" cap="none" spc="0" normalizeH="0" baseline="0" noProof="0" smtClean="0">
                <a:ln>
                  <a:noFill/>
                </a:ln>
                <a:solidFill>
                  <a:prstClr val="black"/>
                </a:solidFill>
                <a:effectLst/>
                <a:uLnTx/>
                <a:uFillTx/>
                <a:latin typeface="Corbel" charset="0"/>
                <a:cs typeface="Arial" charset="0"/>
              </a:rPr>
              <a:pPr marL="0" marR="0" lvl="0" indent="0" algn="r" defTabSz="457200" rtl="0" eaLnBrk="0" fontAlgn="base" latinLnBrk="0" hangingPunct="0">
                <a:lnSpc>
                  <a:spcPct val="100000"/>
                </a:lnSpc>
                <a:spcBef>
                  <a:spcPct val="0"/>
                </a:spcBef>
                <a:spcAft>
                  <a:spcPct val="0"/>
                </a:spcAft>
                <a:buClrTx/>
                <a:buSzTx/>
                <a:buFontTx/>
                <a:buNone/>
                <a:tabLst/>
                <a:defRPr/>
              </a:pPr>
              <a:t>7</a:t>
            </a:fld>
            <a:endParaRPr kumimoji="0" lang="fr-FR" altLang="x-none" sz="1200" b="0" i="0" u="none" strike="noStrike" kern="1200" cap="none" spc="0" normalizeH="0" baseline="0" noProof="0">
              <a:ln>
                <a:noFill/>
              </a:ln>
              <a:solidFill>
                <a:prstClr val="black"/>
              </a:solidFill>
              <a:effectLst/>
              <a:uLnTx/>
              <a:uFillTx/>
              <a:latin typeface="Corbel" charset="0"/>
              <a:cs typeface="Arial" charset="0"/>
            </a:endParaRPr>
          </a:p>
        </p:txBody>
      </p:sp>
    </p:spTree>
    <p:extLst>
      <p:ext uri="{BB962C8B-B14F-4D97-AF65-F5344CB8AC3E}">
        <p14:creationId xmlns:p14="http://schemas.microsoft.com/office/powerpoint/2010/main" val="3175145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B4A0619A-A9E8-9041-AC4F-2C3A2F14FEC5}" type="slidenum">
              <a:rPr kumimoji="0" lang="fr-FR" altLang="x-none" sz="1200" b="0" i="0" u="none" strike="noStrike" kern="1200" cap="none" spc="0" normalizeH="0" baseline="0" noProof="0" smtClean="0">
                <a:ln>
                  <a:noFill/>
                </a:ln>
                <a:solidFill>
                  <a:prstClr val="black"/>
                </a:solidFill>
                <a:effectLst/>
                <a:uLnTx/>
                <a:uFillTx/>
                <a:latin typeface="Corbel" charset="0"/>
                <a:cs typeface="Arial" charset="0"/>
              </a:rPr>
              <a:pPr marL="0" marR="0" lvl="0" indent="0" algn="r" defTabSz="457200" rtl="0" eaLnBrk="0" fontAlgn="base" latinLnBrk="0" hangingPunct="0">
                <a:lnSpc>
                  <a:spcPct val="100000"/>
                </a:lnSpc>
                <a:spcBef>
                  <a:spcPct val="0"/>
                </a:spcBef>
                <a:spcAft>
                  <a:spcPct val="0"/>
                </a:spcAft>
                <a:buClrTx/>
                <a:buSzTx/>
                <a:buFontTx/>
                <a:buNone/>
                <a:tabLst/>
                <a:defRPr/>
              </a:pPr>
              <a:t>8</a:t>
            </a:fld>
            <a:endParaRPr kumimoji="0" lang="fr-FR" altLang="x-none" sz="1200" b="0" i="0" u="none" strike="noStrike" kern="1200" cap="none" spc="0" normalizeH="0" baseline="0" noProof="0">
              <a:ln>
                <a:noFill/>
              </a:ln>
              <a:solidFill>
                <a:prstClr val="black"/>
              </a:solidFill>
              <a:effectLst/>
              <a:uLnTx/>
              <a:uFillTx/>
              <a:latin typeface="Corbel" charset="0"/>
              <a:cs typeface="Arial" charset="0"/>
            </a:endParaRPr>
          </a:p>
        </p:txBody>
      </p:sp>
    </p:spTree>
    <p:extLst>
      <p:ext uri="{BB962C8B-B14F-4D97-AF65-F5344CB8AC3E}">
        <p14:creationId xmlns:p14="http://schemas.microsoft.com/office/powerpoint/2010/main" val="754440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D34F1C-3725-40D7-8485-297E1DEC97B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0F11335-FE5E-419E-A053-50644B69A5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A81ED63-0C7C-4B51-B576-71509BDD8D57}"/>
              </a:ext>
            </a:extLst>
          </p:cNvPr>
          <p:cNvSpPr>
            <a:spLocks noGrp="1"/>
          </p:cNvSpPr>
          <p:nvPr>
            <p:ph type="dt" sz="half" idx="10"/>
          </p:nvPr>
        </p:nvSpPr>
        <p:spPr/>
        <p:txBody>
          <a:bodyPr/>
          <a:lstStyle/>
          <a:p>
            <a:fld id="{135D4ECF-3B4F-4414-B686-DA23D818080B}" type="datetimeFigureOut">
              <a:rPr lang="fr-FR" smtClean="0"/>
              <a:t>11/12/2017</a:t>
            </a:fld>
            <a:endParaRPr lang="fr-FR"/>
          </a:p>
        </p:txBody>
      </p:sp>
      <p:sp>
        <p:nvSpPr>
          <p:cNvPr id="5" name="Espace réservé du pied de page 4">
            <a:extLst>
              <a:ext uri="{FF2B5EF4-FFF2-40B4-BE49-F238E27FC236}">
                <a16:creationId xmlns:a16="http://schemas.microsoft.com/office/drawing/2014/main" id="{9802A5E5-E4B1-46C6-AED3-5B638297ABB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838A443-3536-4045-AB77-CCB181100017}"/>
              </a:ext>
            </a:extLst>
          </p:cNvPr>
          <p:cNvSpPr>
            <a:spLocks noGrp="1"/>
          </p:cNvSpPr>
          <p:nvPr>
            <p:ph type="sldNum" sz="quarter" idx="12"/>
          </p:nvPr>
        </p:nvSpPr>
        <p:spPr/>
        <p:txBody>
          <a:bodyPr/>
          <a:lstStyle/>
          <a:p>
            <a:fld id="{C3DF28AE-70E3-4D09-9C3E-8105A6FC997A}" type="slidenum">
              <a:rPr lang="fr-FR" smtClean="0"/>
              <a:t>‹N°›</a:t>
            </a:fld>
            <a:endParaRPr lang="fr-FR"/>
          </a:p>
        </p:txBody>
      </p:sp>
    </p:spTree>
    <p:extLst>
      <p:ext uri="{BB962C8B-B14F-4D97-AF65-F5344CB8AC3E}">
        <p14:creationId xmlns:p14="http://schemas.microsoft.com/office/powerpoint/2010/main" val="2992525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D14C3-9D8D-4F2E-B228-90DF4F28DF8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4099369-9819-482D-81BA-862F3D5DE964}"/>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87165D-8758-4EF4-966F-107FE61AD21D}"/>
              </a:ext>
            </a:extLst>
          </p:cNvPr>
          <p:cNvSpPr>
            <a:spLocks noGrp="1"/>
          </p:cNvSpPr>
          <p:nvPr>
            <p:ph type="dt" sz="half" idx="10"/>
          </p:nvPr>
        </p:nvSpPr>
        <p:spPr/>
        <p:txBody>
          <a:bodyPr/>
          <a:lstStyle/>
          <a:p>
            <a:fld id="{135D4ECF-3B4F-4414-B686-DA23D818080B}" type="datetimeFigureOut">
              <a:rPr lang="fr-FR" smtClean="0"/>
              <a:t>11/12/2017</a:t>
            </a:fld>
            <a:endParaRPr lang="fr-FR"/>
          </a:p>
        </p:txBody>
      </p:sp>
      <p:sp>
        <p:nvSpPr>
          <p:cNvPr id="5" name="Espace réservé du pied de page 4">
            <a:extLst>
              <a:ext uri="{FF2B5EF4-FFF2-40B4-BE49-F238E27FC236}">
                <a16:creationId xmlns:a16="http://schemas.microsoft.com/office/drawing/2014/main" id="{A14F83D5-CA00-4AC6-9623-48C58C9D554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1C25934-7B62-493A-B272-FB7F04C62881}"/>
              </a:ext>
            </a:extLst>
          </p:cNvPr>
          <p:cNvSpPr>
            <a:spLocks noGrp="1"/>
          </p:cNvSpPr>
          <p:nvPr>
            <p:ph type="sldNum" sz="quarter" idx="12"/>
          </p:nvPr>
        </p:nvSpPr>
        <p:spPr/>
        <p:txBody>
          <a:bodyPr/>
          <a:lstStyle/>
          <a:p>
            <a:fld id="{C3DF28AE-70E3-4D09-9C3E-8105A6FC997A}" type="slidenum">
              <a:rPr lang="fr-FR" smtClean="0"/>
              <a:t>‹N°›</a:t>
            </a:fld>
            <a:endParaRPr lang="fr-FR"/>
          </a:p>
        </p:txBody>
      </p:sp>
    </p:spTree>
    <p:extLst>
      <p:ext uri="{BB962C8B-B14F-4D97-AF65-F5344CB8AC3E}">
        <p14:creationId xmlns:p14="http://schemas.microsoft.com/office/powerpoint/2010/main" val="392277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2ACA551-F60B-40C7-8BBA-1E98793E798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49255A8-BDFF-4D11-A7F6-C24283013CD9}"/>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31EF635-3D96-4ABD-9DD8-0A8EAFDEBC7B}"/>
              </a:ext>
            </a:extLst>
          </p:cNvPr>
          <p:cNvSpPr>
            <a:spLocks noGrp="1"/>
          </p:cNvSpPr>
          <p:nvPr>
            <p:ph type="dt" sz="half" idx="10"/>
          </p:nvPr>
        </p:nvSpPr>
        <p:spPr/>
        <p:txBody>
          <a:bodyPr/>
          <a:lstStyle/>
          <a:p>
            <a:fld id="{135D4ECF-3B4F-4414-B686-DA23D818080B}" type="datetimeFigureOut">
              <a:rPr lang="fr-FR" smtClean="0"/>
              <a:t>11/12/2017</a:t>
            </a:fld>
            <a:endParaRPr lang="fr-FR"/>
          </a:p>
        </p:txBody>
      </p:sp>
      <p:sp>
        <p:nvSpPr>
          <p:cNvPr id="5" name="Espace réservé du pied de page 4">
            <a:extLst>
              <a:ext uri="{FF2B5EF4-FFF2-40B4-BE49-F238E27FC236}">
                <a16:creationId xmlns:a16="http://schemas.microsoft.com/office/drawing/2014/main" id="{8924BD83-1C76-4DD8-BC47-E984A742C01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1B95561-E8B0-43B4-A799-AAE18C3D7102}"/>
              </a:ext>
            </a:extLst>
          </p:cNvPr>
          <p:cNvSpPr>
            <a:spLocks noGrp="1"/>
          </p:cNvSpPr>
          <p:nvPr>
            <p:ph type="sldNum" sz="quarter" idx="12"/>
          </p:nvPr>
        </p:nvSpPr>
        <p:spPr/>
        <p:txBody>
          <a:bodyPr/>
          <a:lstStyle/>
          <a:p>
            <a:fld id="{C3DF28AE-70E3-4D09-9C3E-8105A6FC997A}" type="slidenum">
              <a:rPr lang="fr-FR" smtClean="0"/>
              <a:t>‹N°›</a:t>
            </a:fld>
            <a:endParaRPr lang="fr-FR"/>
          </a:p>
        </p:txBody>
      </p:sp>
    </p:spTree>
    <p:extLst>
      <p:ext uri="{BB962C8B-B14F-4D97-AF65-F5344CB8AC3E}">
        <p14:creationId xmlns:p14="http://schemas.microsoft.com/office/powerpoint/2010/main" val="941931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3"/>
          <p:cNvSpPr/>
          <p:nvPr/>
        </p:nvSpPr>
        <p:spPr>
          <a:xfrm>
            <a:off x="0" y="762000"/>
            <a:ext cx="9142413" cy="5334000"/>
          </a:xfrm>
          <a:prstGeom prst="rect">
            <a:avLst/>
          </a:prstGeom>
          <a:solidFill>
            <a:srgbClr val="01529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orbel" charset="0"/>
                <a:ea typeface="Arial" charset="0"/>
                <a:cs typeface="Arial" charset="0"/>
              </a:defRPr>
            </a:lvl1pPr>
            <a:lvl2pPr marL="742950" indent="-285750">
              <a:defRPr>
                <a:solidFill>
                  <a:schemeClr val="tx1"/>
                </a:solidFill>
                <a:latin typeface="Corbel" charset="0"/>
                <a:ea typeface="Arial" charset="0"/>
                <a:cs typeface="Arial" charset="0"/>
              </a:defRPr>
            </a:lvl2pPr>
            <a:lvl3pPr marL="1143000" indent="-228600">
              <a:defRPr>
                <a:solidFill>
                  <a:schemeClr val="tx1"/>
                </a:solidFill>
                <a:latin typeface="Corbel" charset="0"/>
                <a:ea typeface="Arial" charset="0"/>
                <a:cs typeface="Arial" charset="0"/>
              </a:defRPr>
            </a:lvl3pPr>
            <a:lvl4pPr marL="1600200" indent="-228600">
              <a:defRPr>
                <a:solidFill>
                  <a:schemeClr val="tx1"/>
                </a:solidFill>
                <a:latin typeface="Corbel" charset="0"/>
                <a:ea typeface="Arial" charset="0"/>
                <a:cs typeface="Arial" charset="0"/>
              </a:defRPr>
            </a:lvl4pPr>
            <a:lvl5pPr marL="2057400" indent="-228600">
              <a:defRPr>
                <a:solidFill>
                  <a:schemeClr val="tx1"/>
                </a:solidFill>
                <a:latin typeface="Corbe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Corbe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Corbe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Corbe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Corbel" charset="0"/>
                <a:ea typeface="Arial" charset="0"/>
                <a:cs typeface="Arial" charset="0"/>
              </a:defRPr>
            </a:lvl9pPr>
          </a:lstStyle>
          <a:p>
            <a:pPr eaLnBrk="1" hangingPunct="1"/>
            <a:endParaRPr lang="fr-FR" altLang="x-none">
              <a:solidFill>
                <a:srgbClr val="FFFFFF"/>
              </a:solidFill>
            </a:endParaRPr>
          </a:p>
        </p:txBody>
      </p:sp>
      <p:sp>
        <p:nvSpPr>
          <p:cNvPr id="5" name="Rectangle 4"/>
          <p:cNvSpPr/>
          <p:nvPr/>
        </p:nvSpPr>
        <p:spPr>
          <a:xfrm>
            <a:off x="9271000" y="762000"/>
            <a:ext cx="2924175" cy="5334000"/>
          </a:xfrm>
          <a:prstGeom prst="rect">
            <a:avLst/>
          </a:prstGeom>
          <a:solidFill>
            <a:srgbClr val="ED7F0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orbel" charset="0"/>
                <a:ea typeface="Arial" charset="0"/>
                <a:cs typeface="Arial" charset="0"/>
              </a:defRPr>
            </a:lvl1pPr>
            <a:lvl2pPr marL="742950" indent="-285750">
              <a:defRPr>
                <a:solidFill>
                  <a:schemeClr val="tx1"/>
                </a:solidFill>
                <a:latin typeface="Corbel" charset="0"/>
                <a:ea typeface="Arial" charset="0"/>
                <a:cs typeface="Arial" charset="0"/>
              </a:defRPr>
            </a:lvl2pPr>
            <a:lvl3pPr marL="1143000" indent="-228600">
              <a:defRPr>
                <a:solidFill>
                  <a:schemeClr val="tx1"/>
                </a:solidFill>
                <a:latin typeface="Corbel" charset="0"/>
                <a:ea typeface="Arial" charset="0"/>
                <a:cs typeface="Arial" charset="0"/>
              </a:defRPr>
            </a:lvl3pPr>
            <a:lvl4pPr marL="1600200" indent="-228600">
              <a:defRPr>
                <a:solidFill>
                  <a:schemeClr val="tx1"/>
                </a:solidFill>
                <a:latin typeface="Corbel" charset="0"/>
                <a:ea typeface="Arial" charset="0"/>
                <a:cs typeface="Arial" charset="0"/>
              </a:defRPr>
            </a:lvl4pPr>
            <a:lvl5pPr marL="2057400" indent="-228600">
              <a:defRPr>
                <a:solidFill>
                  <a:schemeClr val="tx1"/>
                </a:solidFill>
                <a:latin typeface="Corbe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Corbe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Corbe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Corbe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Corbel" charset="0"/>
                <a:ea typeface="Arial" charset="0"/>
                <a:cs typeface="Arial" charset="0"/>
              </a:defRPr>
            </a:lvl9pPr>
          </a:lstStyle>
          <a:p>
            <a:pPr eaLnBrk="1" hangingPunct="1"/>
            <a:endParaRPr lang="fr-FR" altLang="x-none">
              <a:solidFill>
                <a:srgbClr val="FFFFFF"/>
              </a:solidFill>
            </a:endParaRPr>
          </a:p>
        </p:txBody>
      </p:sp>
      <p:sp>
        <p:nvSpPr>
          <p:cNvPr id="2" name="Title 1"/>
          <p:cNvSpPr>
            <a:spLocks noGrp="1"/>
          </p:cNvSpPr>
          <p:nvPr>
            <p:ph type="ctrTitle"/>
          </p:nvPr>
        </p:nvSpPr>
        <p:spPr>
          <a:xfrm>
            <a:off x="1069848" y="1298448"/>
            <a:ext cx="7315200" cy="3255264"/>
          </a:xfrm>
        </p:spPr>
        <p:txBody>
          <a:bodyPr anchor="b"/>
          <a:lstStyle>
            <a:lvl1pPr algn="l">
              <a:defRPr sz="5900" spc="-10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Tree>
    <p:extLst>
      <p:ext uri="{BB962C8B-B14F-4D97-AF65-F5344CB8AC3E}">
        <p14:creationId xmlns:p14="http://schemas.microsoft.com/office/powerpoint/2010/main" val="2710297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fld id="{11AF8DFF-BE9D-714A-9630-0B534C054502}" type="datetimeFigureOut">
              <a:rPr lang="en-US" altLang="x-none"/>
              <a:pPr/>
              <a:t>12/11/2017</a:t>
            </a:fld>
            <a:endParaRPr lang="en-US" altLang="x-none"/>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lumMod val="50000"/>
                    <a:lumOff val="50000"/>
                  </a:schemeClr>
                </a:solidFill>
                <a:latin typeface="+mn-lt"/>
                <a:ea typeface="+mn-ea"/>
                <a:cs typeface="+mn-cs"/>
              </a:defRPr>
            </a:lvl1pPr>
          </a:lstStyle>
          <a:p>
            <a:pPr>
              <a:defRPr/>
            </a:pPr>
            <a:r>
              <a:rPr lang="en-US"/>
              <a:t>Inter’Op – Parcours Interopérabilité– HIT 24 mai 2016</a:t>
            </a:r>
          </a:p>
        </p:txBody>
      </p:sp>
      <p:sp>
        <p:nvSpPr>
          <p:cNvPr id="6" name="Slide Number Placeholder 5"/>
          <p:cNvSpPr>
            <a:spLocks noGrp="1"/>
          </p:cNvSpPr>
          <p:nvPr>
            <p:ph type="sldNum" sz="quarter" idx="12"/>
          </p:nvPr>
        </p:nvSpPr>
        <p:spPr>
          <a:xfrm>
            <a:off x="9952038" y="6308725"/>
            <a:ext cx="1530350" cy="365125"/>
          </a:xfrm>
        </p:spPr>
        <p:txBody>
          <a:bodyPr/>
          <a:lstStyle>
            <a:lvl1pPr>
              <a:defRPr/>
            </a:lvl1pPr>
          </a:lstStyle>
          <a:p>
            <a:fld id="{1F33C521-077F-0B4C-A15D-ED26F78A6CB8}" type="slidenum">
              <a:rPr lang="en-US" altLang="fr-FR"/>
              <a:pPr/>
              <a:t>‹N°›</a:t>
            </a:fld>
            <a:endParaRPr lang="en-US" altLang="fr-FR"/>
          </a:p>
        </p:txBody>
      </p:sp>
    </p:spTree>
    <p:extLst>
      <p:ext uri="{BB962C8B-B14F-4D97-AF65-F5344CB8AC3E}">
        <p14:creationId xmlns:p14="http://schemas.microsoft.com/office/powerpoint/2010/main" val="4180118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lvl1pPr>
              <a:defRPr/>
            </a:lvl1pPr>
          </a:lstStyle>
          <a:p>
            <a:fld id="{CFEFA5E5-1C27-984B-983B-46AE612488E7}" type="datetimeFigureOut">
              <a:rPr lang="en-US" altLang="x-none"/>
              <a:pPr/>
              <a:t>12/11/2017</a:t>
            </a:fld>
            <a:endParaRPr lang="en-US" altLang="x-none"/>
          </a:p>
        </p:txBody>
      </p:sp>
      <p:sp>
        <p:nvSpPr>
          <p:cNvPr id="5" name="Footer Placeholder 4"/>
          <p:cNvSpPr>
            <a:spLocks noGrp="1"/>
          </p:cNvSpPr>
          <p:nvPr>
            <p:ph type="ftr" sz="quarter" idx="11"/>
          </p:nvPr>
        </p:nvSpPr>
        <p:spPr/>
        <p:txBody>
          <a:bodyPr rtlCol="0"/>
          <a:lstStyle>
            <a:lvl1pPr fontAlgn="auto">
              <a:spcBef>
                <a:spcPts val="0"/>
              </a:spcBef>
              <a:spcAft>
                <a:spcPts val="0"/>
              </a:spcAft>
              <a:defRPr>
                <a:solidFill>
                  <a:schemeClr val="tx1">
                    <a:lumMod val="50000"/>
                    <a:lumOff val="50000"/>
                  </a:schemeClr>
                </a:solidFill>
                <a:latin typeface="+mn-lt"/>
                <a:ea typeface="+mn-ea"/>
                <a:cs typeface="+mn-cs"/>
              </a:defRPr>
            </a:lvl1pPr>
          </a:lstStyle>
          <a:p>
            <a:pPr>
              <a:defRPr/>
            </a:pPr>
            <a:r>
              <a:rPr lang="en-US"/>
              <a:t>Inter’Op – Comité d’Administration – 12 janvier 2016</a:t>
            </a:r>
          </a:p>
        </p:txBody>
      </p:sp>
      <p:sp>
        <p:nvSpPr>
          <p:cNvPr id="6" name="Slide Number Placeholder 5"/>
          <p:cNvSpPr>
            <a:spLocks noGrp="1"/>
          </p:cNvSpPr>
          <p:nvPr>
            <p:ph type="sldNum" sz="quarter" idx="12"/>
          </p:nvPr>
        </p:nvSpPr>
        <p:spPr/>
        <p:txBody>
          <a:bodyPr/>
          <a:lstStyle>
            <a:lvl1pPr>
              <a:defRPr/>
            </a:lvl1pPr>
          </a:lstStyle>
          <a:p>
            <a:fld id="{9A29C759-4D8B-5C4E-ADAE-0C7201BF95CF}" type="slidenum">
              <a:rPr lang="en-US" altLang="fr-FR"/>
              <a:pPr/>
              <a:t>‹N°›</a:t>
            </a:fld>
            <a:endParaRPr lang="en-US" altLang="fr-FR"/>
          </a:p>
        </p:txBody>
      </p:sp>
    </p:spTree>
    <p:extLst>
      <p:ext uri="{BB962C8B-B14F-4D97-AF65-F5344CB8AC3E}">
        <p14:creationId xmlns:p14="http://schemas.microsoft.com/office/powerpoint/2010/main" val="3572564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7"/>
          <p:cNvSpPr>
            <a:spLocks noGrp="1"/>
          </p:cNvSpPr>
          <p:nvPr>
            <p:ph type="dt" sz="half" idx="10"/>
          </p:nvPr>
        </p:nvSpPr>
        <p:spPr/>
        <p:txBody>
          <a:bodyPr/>
          <a:lstStyle>
            <a:lvl1pPr>
              <a:defRPr/>
            </a:lvl1pPr>
          </a:lstStyle>
          <a:p>
            <a:fld id="{14397DCE-76EC-A642-9845-575B42B1429D}" type="datetimeFigureOut">
              <a:rPr lang="en-US" altLang="x-none"/>
              <a:pPr/>
              <a:t>12/11/2017</a:t>
            </a:fld>
            <a:endParaRPr lang="en-US" altLang="x-none"/>
          </a:p>
        </p:txBody>
      </p:sp>
      <p:sp>
        <p:nvSpPr>
          <p:cNvPr id="6" name="Footer Placeholder 8"/>
          <p:cNvSpPr>
            <a:spLocks noGrp="1"/>
          </p:cNvSpPr>
          <p:nvPr>
            <p:ph type="ftr" sz="quarter" idx="11"/>
          </p:nvPr>
        </p:nvSpPr>
        <p:spPr/>
        <p:txBody>
          <a:bodyPr rtlCol="0"/>
          <a:lstStyle>
            <a:lvl1pPr fontAlgn="auto">
              <a:spcBef>
                <a:spcPts val="0"/>
              </a:spcBef>
              <a:spcAft>
                <a:spcPts val="0"/>
              </a:spcAft>
              <a:defRPr>
                <a:solidFill>
                  <a:schemeClr val="tx1">
                    <a:lumMod val="50000"/>
                    <a:lumOff val="50000"/>
                  </a:schemeClr>
                </a:solidFill>
                <a:latin typeface="+mn-lt"/>
                <a:ea typeface="+mn-ea"/>
                <a:cs typeface="+mn-cs"/>
              </a:defRPr>
            </a:lvl1pPr>
          </a:lstStyle>
          <a:p>
            <a:pPr>
              <a:defRPr/>
            </a:pPr>
            <a:r>
              <a:rPr lang="en-US"/>
              <a:t>Inter’Op – Comité d’Administration – 12 janvier 2016</a:t>
            </a:r>
          </a:p>
        </p:txBody>
      </p:sp>
      <p:sp>
        <p:nvSpPr>
          <p:cNvPr id="7" name="Slide Number Placeholder 9"/>
          <p:cNvSpPr>
            <a:spLocks noGrp="1"/>
          </p:cNvSpPr>
          <p:nvPr>
            <p:ph type="sldNum" sz="quarter" idx="12"/>
          </p:nvPr>
        </p:nvSpPr>
        <p:spPr/>
        <p:txBody>
          <a:bodyPr/>
          <a:lstStyle>
            <a:lvl1pPr>
              <a:defRPr/>
            </a:lvl1pPr>
          </a:lstStyle>
          <a:p>
            <a:fld id="{0508A581-0610-A84D-8C01-0A8B96C30CF1}" type="slidenum">
              <a:rPr lang="en-US" altLang="fr-FR"/>
              <a:pPr/>
              <a:t>‹N°›</a:t>
            </a:fld>
            <a:endParaRPr lang="en-US" altLang="fr-FR"/>
          </a:p>
        </p:txBody>
      </p:sp>
    </p:spTree>
    <p:extLst>
      <p:ext uri="{BB962C8B-B14F-4D97-AF65-F5344CB8AC3E}">
        <p14:creationId xmlns:p14="http://schemas.microsoft.com/office/powerpoint/2010/main" val="2699441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1"/>
          <p:cNvSpPr>
            <a:spLocks noGrp="1"/>
          </p:cNvSpPr>
          <p:nvPr>
            <p:ph type="dt" sz="half" idx="10"/>
          </p:nvPr>
        </p:nvSpPr>
        <p:spPr/>
        <p:txBody>
          <a:bodyPr/>
          <a:lstStyle>
            <a:lvl1pPr>
              <a:defRPr/>
            </a:lvl1pPr>
          </a:lstStyle>
          <a:p>
            <a:fld id="{2ADB2FB1-3143-2346-92FC-76C9CC07DE0A}" type="datetimeFigureOut">
              <a:rPr lang="en-US" altLang="x-none"/>
              <a:pPr/>
              <a:t>12/11/2017</a:t>
            </a:fld>
            <a:endParaRPr lang="en-US" altLang="x-none"/>
          </a:p>
        </p:txBody>
      </p:sp>
      <p:sp>
        <p:nvSpPr>
          <p:cNvPr id="8" name="Footer Placeholder 10"/>
          <p:cNvSpPr>
            <a:spLocks noGrp="1"/>
          </p:cNvSpPr>
          <p:nvPr>
            <p:ph type="ftr" sz="quarter" idx="11"/>
          </p:nvPr>
        </p:nvSpPr>
        <p:spPr/>
        <p:txBody>
          <a:bodyPr/>
          <a:lstStyle>
            <a:lvl1pPr>
              <a:defRPr/>
            </a:lvl1pPr>
          </a:lstStyle>
          <a:p>
            <a:endParaRPr lang="x-none" altLang="x-none"/>
          </a:p>
        </p:txBody>
      </p:sp>
      <p:sp>
        <p:nvSpPr>
          <p:cNvPr id="9" name="Slide Number Placeholder 11"/>
          <p:cNvSpPr>
            <a:spLocks noGrp="1"/>
          </p:cNvSpPr>
          <p:nvPr>
            <p:ph type="sldNum" sz="quarter" idx="12"/>
          </p:nvPr>
        </p:nvSpPr>
        <p:spPr/>
        <p:txBody>
          <a:bodyPr/>
          <a:lstStyle>
            <a:lvl1pPr>
              <a:defRPr/>
            </a:lvl1pPr>
          </a:lstStyle>
          <a:p>
            <a:fld id="{985CD8B7-D3BD-FD48-A6E4-8F6D38551910}" type="slidenum">
              <a:rPr lang="en-US" altLang="fr-FR"/>
              <a:pPr/>
              <a:t>‹N°›</a:t>
            </a:fld>
            <a:endParaRPr lang="en-US" altLang="fr-FR"/>
          </a:p>
        </p:txBody>
      </p:sp>
    </p:spTree>
    <p:extLst>
      <p:ext uri="{BB962C8B-B14F-4D97-AF65-F5344CB8AC3E}">
        <p14:creationId xmlns:p14="http://schemas.microsoft.com/office/powerpoint/2010/main" val="3316239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3" name="Date Placeholder 1"/>
          <p:cNvSpPr>
            <a:spLocks noGrp="1"/>
          </p:cNvSpPr>
          <p:nvPr>
            <p:ph type="dt" sz="half" idx="10"/>
          </p:nvPr>
        </p:nvSpPr>
        <p:spPr/>
        <p:txBody>
          <a:bodyPr/>
          <a:lstStyle>
            <a:lvl1pPr>
              <a:defRPr/>
            </a:lvl1pPr>
          </a:lstStyle>
          <a:p>
            <a:fld id="{A375E332-A01E-644E-BCD0-40CF2B5E66B5}" type="datetimeFigureOut">
              <a:rPr lang="en-US" altLang="x-none"/>
              <a:pPr/>
              <a:t>12/11/2017</a:t>
            </a:fld>
            <a:endParaRPr lang="en-US" altLang="x-none"/>
          </a:p>
        </p:txBody>
      </p:sp>
      <p:sp>
        <p:nvSpPr>
          <p:cNvPr id="4" name="Footer Placeholder 6"/>
          <p:cNvSpPr>
            <a:spLocks noGrp="1"/>
          </p:cNvSpPr>
          <p:nvPr>
            <p:ph type="ftr" sz="quarter" idx="11"/>
          </p:nvPr>
        </p:nvSpPr>
        <p:spPr/>
        <p:txBody>
          <a:bodyPr/>
          <a:lstStyle>
            <a:lvl1pPr>
              <a:defRPr/>
            </a:lvl1pPr>
          </a:lstStyle>
          <a:p>
            <a:endParaRPr lang="x-none" altLang="x-none"/>
          </a:p>
        </p:txBody>
      </p:sp>
      <p:sp>
        <p:nvSpPr>
          <p:cNvPr id="5" name="Slide Number Placeholder 7"/>
          <p:cNvSpPr>
            <a:spLocks noGrp="1"/>
          </p:cNvSpPr>
          <p:nvPr>
            <p:ph type="sldNum" sz="quarter" idx="12"/>
          </p:nvPr>
        </p:nvSpPr>
        <p:spPr/>
        <p:txBody>
          <a:bodyPr/>
          <a:lstStyle>
            <a:lvl1pPr>
              <a:defRPr/>
            </a:lvl1pPr>
          </a:lstStyle>
          <a:p>
            <a:fld id="{40ED08E3-2250-0549-BB01-969E2122B09D}" type="slidenum">
              <a:rPr lang="en-US" altLang="fr-FR"/>
              <a:pPr/>
              <a:t>‹N°›</a:t>
            </a:fld>
            <a:endParaRPr lang="en-US" altLang="fr-FR"/>
          </a:p>
        </p:txBody>
      </p:sp>
    </p:spTree>
    <p:extLst>
      <p:ext uri="{BB962C8B-B14F-4D97-AF65-F5344CB8AC3E}">
        <p14:creationId xmlns:p14="http://schemas.microsoft.com/office/powerpoint/2010/main" val="24306979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fld id="{3F2D5747-2BAE-C444-9804-F64C718C3F4E}" type="datetimeFigureOut">
              <a:rPr lang="en-US" altLang="x-none"/>
              <a:pPr/>
              <a:t>12/11/2017</a:t>
            </a:fld>
            <a:endParaRPr lang="en-US" altLang="x-none"/>
          </a:p>
        </p:txBody>
      </p:sp>
      <p:sp>
        <p:nvSpPr>
          <p:cNvPr id="3" name="Footer Placeholder 5"/>
          <p:cNvSpPr>
            <a:spLocks noGrp="1"/>
          </p:cNvSpPr>
          <p:nvPr>
            <p:ph type="ftr" sz="quarter" idx="11"/>
          </p:nvPr>
        </p:nvSpPr>
        <p:spPr/>
        <p:txBody>
          <a:bodyPr/>
          <a:lstStyle>
            <a:lvl1pPr>
              <a:defRPr/>
            </a:lvl1pPr>
          </a:lstStyle>
          <a:p>
            <a:endParaRPr lang="x-none" altLang="x-none"/>
          </a:p>
        </p:txBody>
      </p:sp>
      <p:sp>
        <p:nvSpPr>
          <p:cNvPr id="4" name="Slide Number Placeholder 6"/>
          <p:cNvSpPr>
            <a:spLocks noGrp="1"/>
          </p:cNvSpPr>
          <p:nvPr>
            <p:ph type="sldNum" sz="quarter" idx="12"/>
          </p:nvPr>
        </p:nvSpPr>
        <p:spPr/>
        <p:txBody>
          <a:bodyPr/>
          <a:lstStyle>
            <a:lvl1pPr>
              <a:defRPr/>
            </a:lvl1pPr>
          </a:lstStyle>
          <a:p>
            <a:fld id="{D97C5109-0B51-634D-B9D5-65B12595442E}" type="slidenum">
              <a:rPr lang="en-US" altLang="fr-FR"/>
              <a:pPr/>
              <a:t>‹N°›</a:t>
            </a:fld>
            <a:endParaRPr lang="en-US" altLang="fr-FR"/>
          </a:p>
        </p:txBody>
      </p:sp>
    </p:spTree>
    <p:extLst>
      <p:ext uri="{BB962C8B-B14F-4D97-AF65-F5344CB8AC3E}">
        <p14:creationId xmlns:p14="http://schemas.microsoft.com/office/powerpoint/2010/main" val="893350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7"/>
          <p:cNvSpPr>
            <a:spLocks noGrp="1"/>
          </p:cNvSpPr>
          <p:nvPr>
            <p:ph type="dt" sz="half" idx="10"/>
          </p:nvPr>
        </p:nvSpPr>
        <p:spPr/>
        <p:txBody>
          <a:bodyPr/>
          <a:lstStyle>
            <a:lvl1pPr>
              <a:defRPr/>
            </a:lvl1pPr>
          </a:lstStyle>
          <a:p>
            <a:fld id="{68914FF2-6771-9B4F-936E-EFC69ED69D41}" type="datetimeFigureOut">
              <a:rPr lang="en-US" altLang="x-none"/>
              <a:pPr/>
              <a:t>12/11/2017</a:t>
            </a:fld>
            <a:endParaRPr lang="en-US" altLang="x-none"/>
          </a:p>
        </p:txBody>
      </p:sp>
      <p:sp>
        <p:nvSpPr>
          <p:cNvPr id="6" name="Footer Placeholder 8"/>
          <p:cNvSpPr>
            <a:spLocks noGrp="1"/>
          </p:cNvSpPr>
          <p:nvPr>
            <p:ph type="ftr" sz="quarter" idx="11"/>
          </p:nvPr>
        </p:nvSpPr>
        <p:spPr/>
        <p:txBody>
          <a:bodyPr rtlCol="0"/>
          <a:lstStyle>
            <a:lvl1pPr fontAlgn="auto">
              <a:spcBef>
                <a:spcPts val="0"/>
              </a:spcBef>
              <a:spcAft>
                <a:spcPts val="0"/>
              </a:spcAft>
              <a:defRPr>
                <a:solidFill>
                  <a:schemeClr val="tx1">
                    <a:lumMod val="50000"/>
                    <a:lumOff val="50000"/>
                  </a:schemeClr>
                </a:solidFill>
                <a:latin typeface="+mn-lt"/>
                <a:ea typeface="+mn-ea"/>
                <a:cs typeface="+mn-cs"/>
              </a:defRPr>
            </a:lvl1pPr>
          </a:lstStyle>
          <a:p>
            <a:pPr>
              <a:defRPr/>
            </a:pPr>
            <a:r>
              <a:rPr lang="en-US"/>
              <a:t>Inter’Op – Comité d’Administration – 12 janvier 2016</a:t>
            </a:r>
          </a:p>
        </p:txBody>
      </p:sp>
      <p:sp>
        <p:nvSpPr>
          <p:cNvPr id="7" name="Slide Number Placeholder 9"/>
          <p:cNvSpPr>
            <a:spLocks noGrp="1"/>
          </p:cNvSpPr>
          <p:nvPr>
            <p:ph type="sldNum" sz="quarter" idx="12"/>
          </p:nvPr>
        </p:nvSpPr>
        <p:spPr/>
        <p:txBody>
          <a:bodyPr/>
          <a:lstStyle>
            <a:lvl1pPr>
              <a:defRPr/>
            </a:lvl1pPr>
          </a:lstStyle>
          <a:p>
            <a:fld id="{1D3E4A72-2FAB-4041-859F-F47D38481277}" type="slidenum">
              <a:rPr lang="en-US" altLang="fr-FR"/>
              <a:pPr/>
              <a:t>‹N°›</a:t>
            </a:fld>
            <a:endParaRPr lang="en-US" altLang="fr-FR"/>
          </a:p>
        </p:txBody>
      </p:sp>
    </p:spTree>
    <p:extLst>
      <p:ext uri="{BB962C8B-B14F-4D97-AF65-F5344CB8AC3E}">
        <p14:creationId xmlns:p14="http://schemas.microsoft.com/office/powerpoint/2010/main" val="2421305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24728C-DE17-405C-9DC5-ED57E0D01DD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F3B70B0-DB68-49D7-B548-213E8AC31AC4}"/>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E3992B-5EC5-4FAC-989E-4397C0CBE71D}"/>
              </a:ext>
            </a:extLst>
          </p:cNvPr>
          <p:cNvSpPr>
            <a:spLocks noGrp="1"/>
          </p:cNvSpPr>
          <p:nvPr>
            <p:ph type="dt" sz="half" idx="10"/>
          </p:nvPr>
        </p:nvSpPr>
        <p:spPr/>
        <p:txBody>
          <a:bodyPr/>
          <a:lstStyle/>
          <a:p>
            <a:fld id="{135D4ECF-3B4F-4414-B686-DA23D818080B}" type="datetimeFigureOut">
              <a:rPr lang="fr-FR" smtClean="0"/>
              <a:t>11/12/2017</a:t>
            </a:fld>
            <a:endParaRPr lang="fr-FR"/>
          </a:p>
        </p:txBody>
      </p:sp>
      <p:sp>
        <p:nvSpPr>
          <p:cNvPr id="5" name="Espace réservé du pied de page 4">
            <a:extLst>
              <a:ext uri="{FF2B5EF4-FFF2-40B4-BE49-F238E27FC236}">
                <a16:creationId xmlns:a16="http://schemas.microsoft.com/office/drawing/2014/main" id="{44F9F485-7DEA-4660-9BB3-9ADB5EA2940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185762-5B76-45B9-BB41-109DF12A1CED}"/>
              </a:ext>
            </a:extLst>
          </p:cNvPr>
          <p:cNvSpPr>
            <a:spLocks noGrp="1"/>
          </p:cNvSpPr>
          <p:nvPr>
            <p:ph type="sldNum" sz="quarter" idx="12"/>
          </p:nvPr>
        </p:nvSpPr>
        <p:spPr/>
        <p:txBody>
          <a:bodyPr/>
          <a:lstStyle/>
          <a:p>
            <a:fld id="{C3DF28AE-70E3-4D09-9C3E-8105A6FC997A}" type="slidenum">
              <a:rPr lang="fr-FR" smtClean="0"/>
              <a:t>‹N°›</a:t>
            </a:fld>
            <a:endParaRPr lang="fr-FR"/>
          </a:p>
        </p:txBody>
      </p:sp>
    </p:spTree>
    <p:extLst>
      <p:ext uri="{BB962C8B-B14F-4D97-AF65-F5344CB8AC3E}">
        <p14:creationId xmlns:p14="http://schemas.microsoft.com/office/powerpoint/2010/main" val="4125479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rtlCol="0" anchor="t">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7"/>
          <p:cNvSpPr>
            <a:spLocks noGrp="1"/>
          </p:cNvSpPr>
          <p:nvPr>
            <p:ph type="dt" sz="half" idx="10"/>
          </p:nvPr>
        </p:nvSpPr>
        <p:spPr/>
        <p:txBody>
          <a:bodyPr/>
          <a:lstStyle>
            <a:lvl1pPr>
              <a:defRPr/>
            </a:lvl1pPr>
          </a:lstStyle>
          <a:p>
            <a:fld id="{48B2B6AA-27A7-6143-9A33-C58AC2B59585}" type="datetimeFigureOut">
              <a:rPr lang="en-US" altLang="x-none"/>
              <a:pPr/>
              <a:t>12/11/2017</a:t>
            </a:fld>
            <a:endParaRPr lang="en-US" altLang="x-none"/>
          </a:p>
        </p:txBody>
      </p:sp>
      <p:sp>
        <p:nvSpPr>
          <p:cNvPr id="6" name="Footer Placeholder 8"/>
          <p:cNvSpPr>
            <a:spLocks noGrp="1"/>
          </p:cNvSpPr>
          <p:nvPr>
            <p:ph type="ftr" sz="quarter" idx="11"/>
          </p:nvPr>
        </p:nvSpPr>
        <p:spPr>
          <a:xfrm>
            <a:off x="3498850" y="6356350"/>
            <a:ext cx="5911850" cy="365125"/>
          </a:xfrm>
        </p:spPr>
        <p:txBody>
          <a:bodyPr/>
          <a:lstStyle>
            <a:lvl1pPr>
              <a:defRPr/>
            </a:lvl1pPr>
          </a:lstStyle>
          <a:p>
            <a:endParaRPr lang="x-none" altLang="x-none"/>
          </a:p>
        </p:txBody>
      </p:sp>
      <p:sp>
        <p:nvSpPr>
          <p:cNvPr id="7" name="Slide Number Placeholder 9"/>
          <p:cNvSpPr>
            <a:spLocks noGrp="1"/>
          </p:cNvSpPr>
          <p:nvPr>
            <p:ph type="sldNum" sz="quarter" idx="12"/>
          </p:nvPr>
        </p:nvSpPr>
        <p:spPr/>
        <p:txBody>
          <a:bodyPr/>
          <a:lstStyle>
            <a:lvl1pPr>
              <a:defRPr/>
            </a:lvl1pPr>
          </a:lstStyle>
          <a:p>
            <a:fld id="{8AF44430-B0CE-2145-BDCD-30BAEBC3D640}" type="slidenum">
              <a:rPr lang="en-US" altLang="fr-FR"/>
              <a:pPr/>
              <a:t>‹N°›</a:t>
            </a:fld>
            <a:endParaRPr lang="en-US" altLang="fr-FR"/>
          </a:p>
        </p:txBody>
      </p:sp>
    </p:spTree>
    <p:extLst>
      <p:ext uri="{BB962C8B-B14F-4D97-AF65-F5344CB8AC3E}">
        <p14:creationId xmlns:p14="http://schemas.microsoft.com/office/powerpoint/2010/main" val="2500715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6"/>
          <p:cNvSpPr>
            <a:spLocks noGrp="1"/>
          </p:cNvSpPr>
          <p:nvPr>
            <p:ph type="dt" sz="half" idx="10"/>
          </p:nvPr>
        </p:nvSpPr>
        <p:spPr/>
        <p:txBody>
          <a:bodyPr/>
          <a:lstStyle>
            <a:lvl1pPr>
              <a:defRPr/>
            </a:lvl1pPr>
          </a:lstStyle>
          <a:p>
            <a:fld id="{DC36231E-1B3E-4341-9EE2-374F6D0B3E94}" type="datetimeFigureOut">
              <a:rPr lang="en-US" altLang="x-none"/>
              <a:pPr/>
              <a:t>12/11/2017</a:t>
            </a:fld>
            <a:endParaRPr lang="en-US" altLang="x-none"/>
          </a:p>
        </p:txBody>
      </p:sp>
      <p:sp>
        <p:nvSpPr>
          <p:cNvPr id="5" name="Footer Placeholder 7"/>
          <p:cNvSpPr>
            <a:spLocks noGrp="1"/>
          </p:cNvSpPr>
          <p:nvPr>
            <p:ph type="ftr" sz="quarter" idx="11"/>
          </p:nvPr>
        </p:nvSpPr>
        <p:spPr/>
        <p:txBody>
          <a:bodyPr/>
          <a:lstStyle>
            <a:lvl1pPr>
              <a:defRPr/>
            </a:lvl1pPr>
          </a:lstStyle>
          <a:p>
            <a:endParaRPr lang="x-none" altLang="x-none"/>
          </a:p>
        </p:txBody>
      </p:sp>
      <p:sp>
        <p:nvSpPr>
          <p:cNvPr id="6" name="Slide Number Placeholder 8"/>
          <p:cNvSpPr>
            <a:spLocks noGrp="1"/>
          </p:cNvSpPr>
          <p:nvPr>
            <p:ph type="sldNum" sz="quarter" idx="12"/>
          </p:nvPr>
        </p:nvSpPr>
        <p:spPr/>
        <p:txBody>
          <a:bodyPr/>
          <a:lstStyle>
            <a:lvl1pPr>
              <a:defRPr/>
            </a:lvl1pPr>
          </a:lstStyle>
          <a:p>
            <a:fld id="{648D332C-DA2F-1640-B44B-1C26BFF60DB1}" type="slidenum">
              <a:rPr lang="en-US" altLang="fr-FR"/>
              <a:pPr/>
              <a:t>‹N°›</a:t>
            </a:fld>
            <a:endParaRPr lang="en-US" altLang="fr-FR"/>
          </a:p>
        </p:txBody>
      </p:sp>
    </p:spTree>
    <p:extLst>
      <p:ext uri="{BB962C8B-B14F-4D97-AF65-F5344CB8AC3E}">
        <p14:creationId xmlns:p14="http://schemas.microsoft.com/office/powerpoint/2010/main" val="3836326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6"/>
          <p:cNvSpPr>
            <a:spLocks noGrp="1"/>
          </p:cNvSpPr>
          <p:nvPr>
            <p:ph type="dt" sz="half" idx="10"/>
          </p:nvPr>
        </p:nvSpPr>
        <p:spPr/>
        <p:txBody>
          <a:bodyPr/>
          <a:lstStyle>
            <a:lvl1pPr>
              <a:defRPr/>
            </a:lvl1pPr>
          </a:lstStyle>
          <a:p>
            <a:fld id="{D1AD8238-2637-D845-B8A1-D4426737B316}" type="datetimeFigureOut">
              <a:rPr lang="en-US" altLang="x-none"/>
              <a:pPr/>
              <a:t>12/11/2017</a:t>
            </a:fld>
            <a:endParaRPr lang="en-US" altLang="x-none"/>
          </a:p>
        </p:txBody>
      </p:sp>
      <p:sp>
        <p:nvSpPr>
          <p:cNvPr id="5" name="Footer Placeholder 7"/>
          <p:cNvSpPr>
            <a:spLocks noGrp="1"/>
          </p:cNvSpPr>
          <p:nvPr>
            <p:ph type="ftr" sz="quarter" idx="11"/>
          </p:nvPr>
        </p:nvSpPr>
        <p:spPr/>
        <p:txBody>
          <a:bodyPr/>
          <a:lstStyle>
            <a:lvl1pPr>
              <a:defRPr/>
            </a:lvl1pPr>
          </a:lstStyle>
          <a:p>
            <a:endParaRPr lang="x-none" altLang="x-none"/>
          </a:p>
        </p:txBody>
      </p:sp>
      <p:sp>
        <p:nvSpPr>
          <p:cNvPr id="6" name="Slide Number Placeholder 8"/>
          <p:cNvSpPr>
            <a:spLocks noGrp="1"/>
          </p:cNvSpPr>
          <p:nvPr>
            <p:ph type="sldNum" sz="quarter" idx="12"/>
          </p:nvPr>
        </p:nvSpPr>
        <p:spPr/>
        <p:txBody>
          <a:bodyPr/>
          <a:lstStyle>
            <a:lvl1pPr>
              <a:defRPr/>
            </a:lvl1pPr>
          </a:lstStyle>
          <a:p>
            <a:fld id="{40860AC4-C427-6B43-BFE1-596F3EDB148D}" type="slidenum">
              <a:rPr lang="en-US" altLang="fr-FR"/>
              <a:pPr/>
              <a:t>‹N°›</a:t>
            </a:fld>
            <a:endParaRPr lang="en-US" altLang="fr-FR"/>
          </a:p>
        </p:txBody>
      </p:sp>
    </p:spTree>
    <p:extLst>
      <p:ext uri="{BB962C8B-B14F-4D97-AF65-F5344CB8AC3E}">
        <p14:creationId xmlns:p14="http://schemas.microsoft.com/office/powerpoint/2010/main" val="4207648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descr="PurpleGlob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217664" cy="6858000"/>
          </a:xfrm>
          <a:prstGeom prst="rect">
            <a:avLst/>
          </a:prstGeom>
        </p:spPr>
      </p:pic>
      <p:sp>
        <p:nvSpPr>
          <p:cNvPr id="9" name="Title 1"/>
          <p:cNvSpPr>
            <a:spLocks noGrp="1"/>
          </p:cNvSpPr>
          <p:nvPr>
            <p:ph type="ctrTitle" idx="4294967295"/>
          </p:nvPr>
        </p:nvSpPr>
        <p:spPr>
          <a:xfrm>
            <a:off x="914400" y="3422416"/>
            <a:ext cx="10363200" cy="1470025"/>
          </a:xfrm>
        </p:spPr>
        <p:txBody>
          <a:bodyPr/>
          <a:lstStyle/>
          <a:p>
            <a:r>
              <a:rPr lang="en-US" dirty="0">
                <a:solidFill>
                  <a:srgbClr val="5A4099"/>
                </a:solidFill>
                <a:latin typeface="Arial"/>
                <a:cs typeface="Arial"/>
              </a:rPr>
              <a:t>Presentation Title</a:t>
            </a:r>
          </a:p>
        </p:txBody>
      </p:sp>
      <p:sp>
        <p:nvSpPr>
          <p:cNvPr id="10" name="Subtitle 2"/>
          <p:cNvSpPr>
            <a:spLocks noGrp="1"/>
          </p:cNvSpPr>
          <p:nvPr>
            <p:ph type="subTitle" idx="4294967295"/>
          </p:nvPr>
        </p:nvSpPr>
        <p:spPr>
          <a:xfrm>
            <a:off x="1828800" y="4890896"/>
            <a:ext cx="8534400" cy="1053231"/>
          </a:xfrm>
        </p:spPr>
        <p:txBody>
          <a:bodyPr>
            <a:normAutofit/>
          </a:bodyPr>
          <a:lstStyle/>
          <a:p>
            <a:r>
              <a:rPr lang="en-US" sz="2600" dirty="0">
                <a:solidFill>
                  <a:schemeClr val="tx1">
                    <a:lumMod val="65000"/>
                    <a:lumOff val="35000"/>
                  </a:schemeClr>
                </a:solidFill>
                <a:latin typeface="Arial"/>
                <a:cs typeface="Arial"/>
              </a:rPr>
              <a:t>Presented by Name</a:t>
            </a:r>
          </a:p>
        </p:txBody>
      </p:sp>
      <p:pic>
        <p:nvPicPr>
          <p:cNvPr id="11" name="Picture 10" descr="ihe-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49980" y="1609258"/>
            <a:ext cx="5905939" cy="1208288"/>
          </a:xfrm>
          <a:prstGeom prst="rect">
            <a:avLst/>
          </a:prstGeom>
        </p:spPr>
      </p:pic>
    </p:spTree>
    <p:extLst>
      <p:ext uri="{BB962C8B-B14F-4D97-AF65-F5344CB8AC3E}">
        <p14:creationId xmlns:p14="http://schemas.microsoft.com/office/powerpoint/2010/main" val="1871362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ctrTitle"/>
          </p:nvPr>
        </p:nvSpPr>
        <p:spPr>
          <a:xfrm>
            <a:off x="914400" y="897794"/>
            <a:ext cx="10363200" cy="747605"/>
          </a:xfrm>
        </p:spPr>
        <p:txBody>
          <a:bodyPr>
            <a:normAutofit/>
          </a:bodyPr>
          <a:lstStyle/>
          <a:p>
            <a:r>
              <a:rPr lang="en-US" sz="3000" b="1" dirty="0">
                <a:solidFill>
                  <a:srgbClr val="5A4099"/>
                </a:solidFill>
                <a:latin typeface="Arial"/>
                <a:cs typeface="Arial"/>
              </a:rPr>
              <a:t>Slide Heading</a:t>
            </a:r>
          </a:p>
        </p:txBody>
      </p:sp>
      <p:sp>
        <p:nvSpPr>
          <p:cNvPr id="9" name="Subtitle 2"/>
          <p:cNvSpPr>
            <a:spLocks noGrp="1"/>
          </p:cNvSpPr>
          <p:nvPr>
            <p:ph type="subTitle" idx="1" hasCustomPrompt="1"/>
          </p:nvPr>
        </p:nvSpPr>
        <p:spPr>
          <a:xfrm>
            <a:off x="914400" y="1844870"/>
            <a:ext cx="10363200" cy="4859540"/>
          </a:xfrm>
        </p:spPr>
        <p:txBody>
          <a:bodyPr>
            <a:normAutofit/>
          </a:bodyPr>
          <a:lstStyle>
            <a:lvl1pPr marL="457200" indent="-457200" algn="l">
              <a:buFont typeface="+mj-lt"/>
              <a:buAutoNum type="arabicPeriod"/>
              <a:defRPr/>
            </a:lvl1pPr>
            <a:lvl2pPr marL="0" indent="0">
              <a:buNone/>
              <a:defRPr/>
            </a:lvl2pPr>
          </a:lstStyle>
          <a:p>
            <a:pPr marL="0" lvl="1" algn="l">
              <a:spcBef>
                <a:spcPts val="0"/>
              </a:spcBef>
              <a:spcAft>
                <a:spcPts val="1200"/>
              </a:spcAft>
            </a:pPr>
            <a:r>
              <a:rPr lang="en-US" sz="2000" dirty="0" err="1">
                <a:solidFill>
                  <a:schemeClr val="tx1">
                    <a:lumMod val="65000"/>
                    <a:lumOff val="35000"/>
                  </a:schemeClr>
                </a:solidFill>
                <a:latin typeface="Arial"/>
                <a:cs typeface="Arial"/>
              </a:rPr>
              <a:t>Lorem</a:t>
            </a:r>
            <a:r>
              <a:rPr lang="en-US" sz="2000" dirty="0">
                <a:solidFill>
                  <a:schemeClr val="tx1">
                    <a:lumMod val="65000"/>
                    <a:lumOff val="35000"/>
                  </a:schemeClr>
                </a:solidFill>
                <a:latin typeface="Arial"/>
                <a:cs typeface="Arial"/>
              </a:rPr>
              <a:t> </a:t>
            </a:r>
            <a:r>
              <a:rPr lang="en-US" sz="2000" dirty="0" err="1">
                <a:solidFill>
                  <a:schemeClr val="tx1">
                    <a:lumMod val="65000"/>
                    <a:lumOff val="35000"/>
                  </a:schemeClr>
                </a:solidFill>
                <a:latin typeface="Arial"/>
                <a:cs typeface="Arial"/>
              </a:rPr>
              <a:t>ipsum</a:t>
            </a:r>
            <a:r>
              <a:rPr lang="en-US" sz="2000" dirty="0">
                <a:solidFill>
                  <a:schemeClr val="tx1">
                    <a:lumMod val="65000"/>
                    <a:lumOff val="35000"/>
                  </a:schemeClr>
                </a:solidFill>
                <a:latin typeface="Arial"/>
                <a:cs typeface="Arial"/>
              </a:rPr>
              <a:t> dolor sit amet, consectetur adipiscing elit. Nam quis felis justo, in mollis metus. Duis sit amet leo ante, at pretium tortor. Quisque non magna sit amet ipsum pulvinar laoreet eu vitae nunc. </a:t>
            </a:r>
          </a:p>
          <a:p>
            <a:pPr marL="457200" indent="-457200" algn="l">
              <a:buFont typeface="+mj-lt"/>
              <a:buAutoNum type="arabicPeriod"/>
            </a:pPr>
            <a:r>
              <a:rPr lang="en-US" sz="2000" dirty="0">
                <a:solidFill>
                  <a:schemeClr val="tx1">
                    <a:lumMod val="65000"/>
                    <a:lumOff val="35000"/>
                  </a:schemeClr>
                </a:solidFill>
                <a:latin typeface="Arial"/>
                <a:cs typeface="Arial"/>
              </a:rPr>
              <a:t>Bullet item one</a:t>
            </a:r>
          </a:p>
          <a:p>
            <a:pPr marL="457200" indent="-457200" algn="l">
              <a:buFont typeface="+mj-lt"/>
              <a:buAutoNum type="arabicPeriod"/>
            </a:pPr>
            <a:r>
              <a:rPr lang="en-US" sz="2000" dirty="0">
                <a:solidFill>
                  <a:schemeClr val="tx1">
                    <a:lumMod val="65000"/>
                    <a:lumOff val="35000"/>
                  </a:schemeClr>
                </a:solidFill>
                <a:latin typeface="Arial"/>
                <a:cs typeface="Arial"/>
              </a:rPr>
              <a:t>Bullet item two</a:t>
            </a:r>
          </a:p>
          <a:p>
            <a:pPr marL="457200" indent="-457200" algn="l">
              <a:buFont typeface="+mj-lt"/>
              <a:buAutoNum type="arabicPeriod"/>
            </a:pPr>
            <a:r>
              <a:rPr lang="en-US" sz="2000" dirty="0">
                <a:solidFill>
                  <a:schemeClr val="tx1">
                    <a:lumMod val="65000"/>
                    <a:lumOff val="35000"/>
                  </a:schemeClr>
                </a:solidFill>
                <a:latin typeface="Arial"/>
                <a:cs typeface="Arial"/>
              </a:rPr>
              <a:t>Bullet item three</a:t>
            </a:r>
          </a:p>
          <a:p>
            <a:pPr marL="457200" indent="-457200" algn="l">
              <a:buFont typeface="+mj-lt"/>
              <a:buAutoNum type="arabicPeriod"/>
            </a:pPr>
            <a:r>
              <a:rPr lang="en-US" sz="2000" dirty="0">
                <a:solidFill>
                  <a:schemeClr val="tx1">
                    <a:lumMod val="65000"/>
                    <a:lumOff val="35000"/>
                  </a:schemeClr>
                </a:solidFill>
                <a:latin typeface="Arial"/>
                <a:cs typeface="Arial"/>
              </a:rPr>
              <a:t>Bullet item four</a:t>
            </a:r>
          </a:p>
          <a:p>
            <a:pPr marL="457200" indent="-457200" algn="l">
              <a:buFont typeface="+mj-lt"/>
              <a:buAutoNum type="arabicPeriod"/>
            </a:pPr>
            <a:r>
              <a:rPr lang="en-US" sz="2000" dirty="0">
                <a:solidFill>
                  <a:schemeClr val="tx1">
                    <a:lumMod val="65000"/>
                    <a:lumOff val="35000"/>
                  </a:schemeClr>
                </a:solidFill>
                <a:latin typeface="Arial"/>
                <a:cs typeface="Arial"/>
              </a:rPr>
              <a:t>Bullet item five</a:t>
            </a:r>
          </a:p>
        </p:txBody>
      </p:sp>
      <p:pic>
        <p:nvPicPr>
          <p:cNvPr id="10" name="Picture 9" descr="ihe-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959" y="213053"/>
            <a:ext cx="3066336" cy="627337"/>
          </a:xfrm>
          <a:prstGeom prst="rect">
            <a:avLst/>
          </a:prstGeom>
        </p:spPr>
      </p:pic>
    </p:spTree>
    <p:extLst>
      <p:ext uri="{BB962C8B-B14F-4D97-AF65-F5344CB8AC3E}">
        <p14:creationId xmlns:p14="http://schemas.microsoft.com/office/powerpoint/2010/main" val="3448542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CA07176-4D28-144C-AB30-ACED7F44A340}" type="slidenum">
              <a:rPr lang="en-US" smtClean="0"/>
              <a:pPr/>
              <a:t>‹N°›</a:t>
            </a:fld>
            <a:endParaRPr lang="en-US"/>
          </a:p>
        </p:txBody>
      </p:sp>
    </p:spTree>
    <p:extLst>
      <p:ext uri="{BB962C8B-B14F-4D97-AF65-F5344CB8AC3E}">
        <p14:creationId xmlns:p14="http://schemas.microsoft.com/office/powerpoint/2010/main" val="26100407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60399542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E7926F6-0052-0F4F-9425-60A72E8A28E6}" type="datetimeFigureOut">
              <a:rPr lang="en-US" smtClean="0"/>
              <a:pPr/>
              <a:t>12/11/2017</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9BBE5E24-7410-1345-A0A3-D66AE1A7C697}" type="slidenum">
              <a:rPr lang="en-US" smtClean="0"/>
              <a:pPr/>
              <a:t>‹N°›</a:t>
            </a:fld>
            <a:endParaRPr lang="en-US"/>
          </a:p>
        </p:txBody>
      </p:sp>
    </p:spTree>
    <p:extLst>
      <p:ext uri="{BB962C8B-B14F-4D97-AF65-F5344CB8AC3E}">
        <p14:creationId xmlns:p14="http://schemas.microsoft.com/office/powerpoint/2010/main" val="1191532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4EAEF2-F566-4350-92AF-20858A1E169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0855630-7C6B-4908-A948-A40B8605C8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2F65C77B-EAA5-45FC-B67C-F52E490E903C}"/>
              </a:ext>
            </a:extLst>
          </p:cNvPr>
          <p:cNvSpPr>
            <a:spLocks noGrp="1"/>
          </p:cNvSpPr>
          <p:nvPr>
            <p:ph type="dt" sz="half" idx="10"/>
          </p:nvPr>
        </p:nvSpPr>
        <p:spPr/>
        <p:txBody>
          <a:bodyPr/>
          <a:lstStyle/>
          <a:p>
            <a:fld id="{135D4ECF-3B4F-4414-B686-DA23D818080B}" type="datetimeFigureOut">
              <a:rPr lang="fr-FR" smtClean="0"/>
              <a:t>11/12/2017</a:t>
            </a:fld>
            <a:endParaRPr lang="fr-FR"/>
          </a:p>
        </p:txBody>
      </p:sp>
      <p:sp>
        <p:nvSpPr>
          <p:cNvPr id="5" name="Espace réservé du pied de page 4">
            <a:extLst>
              <a:ext uri="{FF2B5EF4-FFF2-40B4-BE49-F238E27FC236}">
                <a16:creationId xmlns:a16="http://schemas.microsoft.com/office/drawing/2014/main" id="{1992D952-F50F-4996-BE74-DBC90198422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6D9AE9B-1B11-4D4D-AD25-C73B0B042F3C}"/>
              </a:ext>
            </a:extLst>
          </p:cNvPr>
          <p:cNvSpPr>
            <a:spLocks noGrp="1"/>
          </p:cNvSpPr>
          <p:nvPr>
            <p:ph type="sldNum" sz="quarter" idx="12"/>
          </p:nvPr>
        </p:nvSpPr>
        <p:spPr/>
        <p:txBody>
          <a:bodyPr/>
          <a:lstStyle/>
          <a:p>
            <a:fld id="{C3DF28AE-70E3-4D09-9C3E-8105A6FC997A}" type="slidenum">
              <a:rPr lang="fr-FR" smtClean="0"/>
              <a:t>‹N°›</a:t>
            </a:fld>
            <a:endParaRPr lang="fr-FR"/>
          </a:p>
        </p:txBody>
      </p:sp>
    </p:spTree>
    <p:extLst>
      <p:ext uri="{BB962C8B-B14F-4D97-AF65-F5344CB8AC3E}">
        <p14:creationId xmlns:p14="http://schemas.microsoft.com/office/powerpoint/2010/main" val="3631913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1281BD-5A76-454E-AB28-0A3A126EB52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165B3CA-7D1E-4239-AA46-31CE09E98B8F}"/>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BB22340-1F36-4FA7-8611-598BA143BA79}"/>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EB56780-7A80-4D68-8551-EE6ACC62583D}"/>
              </a:ext>
            </a:extLst>
          </p:cNvPr>
          <p:cNvSpPr>
            <a:spLocks noGrp="1"/>
          </p:cNvSpPr>
          <p:nvPr>
            <p:ph type="dt" sz="half" idx="10"/>
          </p:nvPr>
        </p:nvSpPr>
        <p:spPr/>
        <p:txBody>
          <a:bodyPr/>
          <a:lstStyle/>
          <a:p>
            <a:fld id="{135D4ECF-3B4F-4414-B686-DA23D818080B}" type="datetimeFigureOut">
              <a:rPr lang="fr-FR" smtClean="0"/>
              <a:t>11/12/2017</a:t>
            </a:fld>
            <a:endParaRPr lang="fr-FR"/>
          </a:p>
        </p:txBody>
      </p:sp>
      <p:sp>
        <p:nvSpPr>
          <p:cNvPr id="6" name="Espace réservé du pied de page 5">
            <a:extLst>
              <a:ext uri="{FF2B5EF4-FFF2-40B4-BE49-F238E27FC236}">
                <a16:creationId xmlns:a16="http://schemas.microsoft.com/office/drawing/2014/main" id="{A0EBF3B7-4C1A-41D6-9365-2B5E0801059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BAFDCFE-2C6C-47C4-A777-82535B238D83}"/>
              </a:ext>
            </a:extLst>
          </p:cNvPr>
          <p:cNvSpPr>
            <a:spLocks noGrp="1"/>
          </p:cNvSpPr>
          <p:nvPr>
            <p:ph type="sldNum" sz="quarter" idx="12"/>
          </p:nvPr>
        </p:nvSpPr>
        <p:spPr/>
        <p:txBody>
          <a:bodyPr/>
          <a:lstStyle/>
          <a:p>
            <a:fld id="{C3DF28AE-70E3-4D09-9C3E-8105A6FC997A}" type="slidenum">
              <a:rPr lang="fr-FR" smtClean="0"/>
              <a:t>‹N°›</a:t>
            </a:fld>
            <a:endParaRPr lang="fr-FR"/>
          </a:p>
        </p:txBody>
      </p:sp>
    </p:spTree>
    <p:extLst>
      <p:ext uri="{BB962C8B-B14F-4D97-AF65-F5344CB8AC3E}">
        <p14:creationId xmlns:p14="http://schemas.microsoft.com/office/powerpoint/2010/main" val="8303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3661CB-16E1-417D-A861-DBD17137E9B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8B7A13E-1844-48AC-B91D-615684B1FD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198FE18D-7F62-462E-B853-F710C5221E0D}"/>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09DAF8C6-8406-4713-BA76-26CACD0330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358C0664-1E6F-43F6-9BB2-68582810BD26}"/>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F70924B-CDA7-4410-A30A-E827B365DFF9}"/>
              </a:ext>
            </a:extLst>
          </p:cNvPr>
          <p:cNvSpPr>
            <a:spLocks noGrp="1"/>
          </p:cNvSpPr>
          <p:nvPr>
            <p:ph type="dt" sz="half" idx="10"/>
          </p:nvPr>
        </p:nvSpPr>
        <p:spPr/>
        <p:txBody>
          <a:bodyPr/>
          <a:lstStyle/>
          <a:p>
            <a:fld id="{135D4ECF-3B4F-4414-B686-DA23D818080B}" type="datetimeFigureOut">
              <a:rPr lang="fr-FR" smtClean="0"/>
              <a:t>11/12/2017</a:t>
            </a:fld>
            <a:endParaRPr lang="fr-FR"/>
          </a:p>
        </p:txBody>
      </p:sp>
      <p:sp>
        <p:nvSpPr>
          <p:cNvPr id="8" name="Espace réservé du pied de page 7">
            <a:extLst>
              <a:ext uri="{FF2B5EF4-FFF2-40B4-BE49-F238E27FC236}">
                <a16:creationId xmlns:a16="http://schemas.microsoft.com/office/drawing/2014/main" id="{21C76588-0FCD-429B-A7A6-4362C71DCBC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F9DFE701-92A9-4AAC-9ECE-0376A391E0C4}"/>
              </a:ext>
            </a:extLst>
          </p:cNvPr>
          <p:cNvSpPr>
            <a:spLocks noGrp="1"/>
          </p:cNvSpPr>
          <p:nvPr>
            <p:ph type="sldNum" sz="quarter" idx="12"/>
          </p:nvPr>
        </p:nvSpPr>
        <p:spPr/>
        <p:txBody>
          <a:bodyPr/>
          <a:lstStyle/>
          <a:p>
            <a:fld id="{C3DF28AE-70E3-4D09-9C3E-8105A6FC997A}" type="slidenum">
              <a:rPr lang="fr-FR" smtClean="0"/>
              <a:t>‹N°›</a:t>
            </a:fld>
            <a:endParaRPr lang="fr-FR"/>
          </a:p>
        </p:txBody>
      </p:sp>
    </p:spTree>
    <p:extLst>
      <p:ext uri="{BB962C8B-B14F-4D97-AF65-F5344CB8AC3E}">
        <p14:creationId xmlns:p14="http://schemas.microsoft.com/office/powerpoint/2010/main" val="84264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EE7F1B-9CB7-4D6C-B143-A03EE9763A3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F7209A5-D7FC-420A-9887-276DB9B97064}"/>
              </a:ext>
            </a:extLst>
          </p:cNvPr>
          <p:cNvSpPr>
            <a:spLocks noGrp="1"/>
          </p:cNvSpPr>
          <p:nvPr>
            <p:ph type="dt" sz="half" idx="10"/>
          </p:nvPr>
        </p:nvSpPr>
        <p:spPr/>
        <p:txBody>
          <a:bodyPr/>
          <a:lstStyle/>
          <a:p>
            <a:fld id="{135D4ECF-3B4F-4414-B686-DA23D818080B}" type="datetimeFigureOut">
              <a:rPr lang="fr-FR" smtClean="0"/>
              <a:t>11/12/2017</a:t>
            </a:fld>
            <a:endParaRPr lang="fr-FR"/>
          </a:p>
        </p:txBody>
      </p:sp>
      <p:sp>
        <p:nvSpPr>
          <p:cNvPr id="4" name="Espace réservé du pied de page 3">
            <a:extLst>
              <a:ext uri="{FF2B5EF4-FFF2-40B4-BE49-F238E27FC236}">
                <a16:creationId xmlns:a16="http://schemas.microsoft.com/office/drawing/2014/main" id="{D52FCF49-F78D-46A0-8D65-0EA488B920A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E7C951C-A63D-48C4-B3F1-8083DF146696}"/>
              </a:ext>
            </a:extLst>
          </p:cNvPr>
          <p:cNvSpPr>
            <a:spLocks noGrp="1"/>
          </p:cNvSpPr>
          <p:nvPr>
            <p:ph type="sldNum" sz="quarter" idx="12"/>
          </p:nvPr>
        </p:nvSpPr>
        <p:spPr/>
        <p:txBody>
          <a:bodyPr/>
          <a:lstStyle/>
          <a:p>
            <a:fld id="{C3DF28AE-70E3-4D09-9C3E-8105A6FC997A}" type="slidenum">
              <a:rPr lang="fr-FR" smtClean="0"/>
              <a:t>‹N°›</a:t>
            </a:fld>
            <a:endParaRPr lang="fr-FR"/>
          </a:p>
        </p:txBody>
      </p:sp>
    </p:spTree>
    <p:extLst>
      <p:ext uri="{BB962C8B-B14F-4D97-AF65-F5344CB8AC3E}">
        <p14:creationId xmlns:p14="http://schemas.microsoft.com/office/powerpoint/2010/main" val="2410408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546CA82-0221-4CC7-B0F0-0CF20775DB96}"/>
              </a:ext>
            </a:extLst>
          </p:cNvPr>
          <p:cNvSpPr>
            <a:spLocks noGrp="1"/>
          </p:cNvSpPr>
          <p:nvPr>
            <p:ph type="dt" sz="half" idx="10"/>
          </p:nvPr>
        </p:nvSpPr>
        <p:spPr/>
        <p:txBody>
          <a:bodyPr/>
          <a:lstStyle/>
          <a:p>
            <a:fld id="{135D4ECF-3B4F-4414-B686-DA23D818080B}" type="datetimeFigureOut">
              <a:rPr lang="fr-FR" smtClean="0"/>
              <a:t>11/12/2017</a:t>
            </a:fld>
            <a:endParaRPr lang="fr-FR"/>
          </a:p>
        </p:txBody>
      </p:sp>
      <p:sp>
        <p:nvSpPr>
          <p:cNvPr id="3" name="Espace réservé du pied de page 2">
            <a:extLst>
              <a:ext uri="{FF2B5EF4-FFF2-40B4-BE49-F238E27FC236}">
                <a16:creationId xmlns:a16="http://schemas.microsoft.com/office/drawing/2014/main" id="{4C0A6A6B-FCD3-4AE1-BC06-389C620BAFF6}"/>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4BE6F7F-4FD0-451F-B8AA-0BCD72AD3214}"/>
              </a:ext>
            </a:extLst>
          </p:cNvPr>
          <p:cNvSpPr>
            <a:spLocks noGrp="1"/>
          </p:cNvSpPr>
          <p:nvPr>
            <p:ph type="sldNum" sz="quarter" idx="12"/>
          </p:nvPr>
        </p:nvSpPr>
        <p:spPr/>
        <p:txBody>
          <a:bodyPr/>
          <a:lstStyle/>
          <a:p>
            <a:fld id="{C3DF28AE-70E3-4D09-9C3E-8105A6FC997A}" type="slidenum">
              <a:rPr lang="fr-FR" smtClean="0"/>
              <a:t>‹N°›</a:t>
            </a:fld>
            <a:endParaRPr lang="fr-FR"/>
          </a:p>
        </p:txBody>
      </p:sp>
    </p:spTree>
    <p:extLst>
      <p:ext uri="{BB962C8B-B14F-4D97-AF65-F5344CB8AC3E}">
        <p14:creationId xmlns:p14="http://schemas.microsoft.com/office/powerpoint/2010/main" val="4138518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0B953A-2B60-4E99-8A01-17BCA8D8D65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4974439-977B-49FD-977F-9B7CFB4441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483E151-584B-4762-A2EB-3829A3EC6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D0B06A7-69D5-4D27-B2E1-4618854D7158}"/>
              </a:ext>
            </a:extLst>
          </p:cNvPr>
          <p:cNvSpPr>
            <a:spLocks noGrp="1"/>
          </p:cNvSpPr>
          <p:nvPr>
            <p:ph type="dt" sz="half" idx="10"/>
          </p:nvPr>
        </p:nvSpPr>
        <p:spPr/>
        <p:txBody>
          <a:bodyPr/>
          <a:lstStyle/>
          <a:p>
            <a:fld id="{135D4ECF-3B4F-4414-B686-DA23D818080B}" type="datetimeFigureOut">
              <a:rPr lang="fr-FR" smtClean="0"/>
              <a:t>11/12/2017</a:t>
            </a:fld>
            <a:endParaRPr lang="fr-FR"/>
          </a:p>
        </p:txBody>
      </p:sp>
      <p:sp>
        <p:nvSpPr>
          <p:cNvPr id="6" name="Espace réservé du pied de page 5">
            <a:extLst>
              <a:ext uri="{FF2B5EF4-FFF2-40B4-BE49-F238E27FC236}">
                <a16:creationId xmlns:a16="http://schemas.microsoft.com/office/drawing/2014/main" id="{72E790B8-8FD2-45A5-8E2A-D644614F408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61CA899-EC0F-4421-B074-F0A4189A7B29}"/>
              </a:ext>
            </a:extLst>
          </p:cNvPr>
          <p:cNvSpPr>
            <a:spLocks noGrp="1"/>
          </p:cNvSpPr>
          <p:nvPr>
            <p:ph type="sldNum" sz="quarter" idx="12"/>
          </p:nvPr>
        </p:nvSpPr>
        <p:spPr/>
        <p:txBody>
          <a:bodyPr/>
          <a:lstStyle/>
          <a:p>
            <a:fld id="{C3DF28AE-70E3-4D09-9C3E-8105A6FC997A}" type="slidenum">
              <a:rPr lang="fr-FR" smtClean="0"/>
              <a:t>‹N°›</a:t>
            </a:fld>
            <a:endParaRPr lang="fr-FR"/>
          </a:p>
        </p:txBody>
      </p:sp>
    </p:spTree>
    <p:extLst>
      <p:ext uri="{BB962C8B-B14F-4D97-AF65-F5344CB8AC3E}">
        <p14:creationId xmlns:p14="http://schemas.microsoft.com/office/powerpoint/2010/main" val="2041989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4D8335-9564-4A27-BB23-A3CAC2EEDAF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38A6642-2606-424C-93CC-6EF1BF6750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CCB3DEB-4415-4C79-91C7-A4967CBD8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5038C5F-0EF8-49C4-A581-79CF73C1D2EE}"/>
              </a:ext>
            </a:extLst>
          </p:cNvPr>
          <p:cNvSpPr>
            <a:spLocks noGrp="1"/>
          </p:cNvSpPr>
          <p:nvPr>
            <p:ph type="dt" sz="half" idx="10"/>
          </p:nvPr>
        </p:nvSpPr>
        <p:spPr/>
        <p:txBody>
          <a:bodyPr/>
          <a:lstStyle/>
          <a:p>
            <a:fld id="{135D4ECF-3B4F-4414-B686-DA23D818080B}" type="datetimeFigureOut">
              <a:rPr lang="fr-FR" smtClean="0"/>
              <a:t>11/12/2017</a:t>
            </a:fld>
            <a:endParaRPr lang="fr-FR"/>
          </a:p>
        </p:txBody>
      </p:sp>
      <p:sp>
        <p:nvSpPr>
          <p:cNvPr id="6" name="Espace réservé du pied de page 5">
            <a:extLst>
              <a:ext uri="{FF2B5EF4-FFF2-40B4-BE49-F238E27FC236}">
                <a16:creationId xmlns:a16="http://schemas.microsoft.com/office/drawing/2014/main" id="{3E67F5ED-B3FA-49B7-9D31-EBC7D06EA2A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E3C14B5-B7F8-46D0-8BE5-39C6C6093B72}"/>
              </a:ext>
            </a:extLst>
          </p:cNvPr>
          <p:cNvSpPr>
            <a:spLocks noGrp="1"/>
          </p:cNvSpPr>
          <p:nvPr>
            <p:ph type="sldNum" sz="quarter" idx="12"/>
          </p:nvPr>
        </p:nvSpPr>
        <p:spPr/>
        <p:txBody>
          <a:bodyPr/>
          <a:lstStyle/>
          <a:p>
            <a:fld id="{C3DF28AE-70E3-4D09-9C3E-8105A6FC997A}" type="slidenum">
              <a:rPr lang="fr-FR" smtClean="0"/>
              <a:t>‹N°›</a:t>
            </a:fld>
            <a:endParaRPr lang="fr-FR"/>
          </a:p>
        </p:txBody>
      </p:sp>
    </p:spTree>
    <p:extLst>
      <p:ext uri="{BB962C8B-B14F-4D97-AF65-F5344CB8AC3E}">
        <p14:creationId xmlns:p14="http://schemas.microsoft.com/office/powerpoint/2010/main" val="1976493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F62F33E-3744-4CA7-94EE-1F63A7BB47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06B5DED-6305-46B9-BD7C-47C0017802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41D0191-34E5-4B60-806B-BD6719D9F7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D4ECF-3B4F-4414-B686-DA23D818080B}" type="datetimeFigureOut">
              <a:rPr lang="fr-FR" smtClean="0"/>
              <a:t>11/12/2017</a:t>
            </a:fld>
            <a:endParaRPr lang="fr-FR"/>
          </a:p>
        </p:txBody>
      </p:sp>
      <p:sp>
        <p:nvSpPr>
          <p:cNvPr id="5" name="Espace réservé du pied de page 4">
            <a:extLst>
              <a:ext uri="{FF2B5EF4-FFF2-40B4-BE49-F238E27FC236}">
                <a16:creationId xmlns:a16="http://schemas.microsoft.com/office/drawing/2014/main" id="{269A481D-0224-410C-B9DC-155EBEA33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50AC4B3-2951-4097-BBD5-3C48D48B3D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F28AE-70E3-4D09-9C3E-8105A6FC997A}" type="slidenum">
              <a:rPr lang="fr-FR" smtClean="0"/>
              <a:t>‹N°›</a:t>
            </a:fld>
            <a:endParaRPr lang="fr-FR"/>
          </a:p>
        </p:txBody>
      </p:sp>
    </p:spTree>
    <p:extLst>
      <p:ext uri="{BB962C8B-B14F-4D97-AF65-F5344CB8AC3E}">
        <p14:creationId xmlns:p14="http://schemas.microsoft.com/office/powerpoint/2010/main" val="2395355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758825"/>
            <a:ext cx="3443288" cy="5330825"/>
          </a:xfrm>
          <a:prstGeom prst="rect">
            <a:avLst/>
          </a:prstGeom>
          <a:solidFill>
            <a:srgbClr val="01529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orbel" charset="0"/>
                <a:ea typeface="Arial" charset="0"/>
                <a:cs typeface="Arial" charset="0"/>
              </a:defRPr>
            </a:lvl1pPr>
            <a:lvl2pPr marL="742950" indent="-285750">
              <a:defRPr>
                <a:solidFill>
                  <a:schemeClr val="tx1"/>
                </a:solidFill>
                <a:latin typeface="Corbel" charset="0"/>
                <a:ea typeface="Arial" charset="0"/>
                <a:cs typeface="Arial" charset="0"/>
              </a:defRPr>
            </a:lvl2pPr>
            <a:lvl3pPr marL="1143000" indent="-228600">
              <a:defRPr>
                <a:solidFill>
                  <a:schemeClr val="tx1"/>
                </a:solidFill>
                <a:latin typeface="Corbel" charset="0"/>
                <a:ea typeface="Arial" charset="0"/>
                <a:cs typeface="Arial" charset="0"/>
              </a:defRPr>
            </a:lvl3pPr>
            <a:lvl4pPr marL="1600200" indent="-228600">
              <a:defRPr>
                <a:solidFill>
                  <a:schemeClr val="tx1"/>
                </a:solidFill>
                <a:latin typeface="Corbel" charset="0"/>
                <a:ea typeface="Arial" charset="0"/>
                <a:cs typeface="Arial" charset="0"/>
              </a:defRPr>
            </a:lvl4pPr>
            <a:lvl5pPr marL="2057400" indent="-228600">
              <a:defRPr>
                <a:solidFill>
                  <a:schemeClr val="tx1"/>
                </a:solidFill>
                <a:latin typeface="Corbe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Corbe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Corbe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Corbe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Corbel" charset="0"/>
                <a:ea typeface="Arial" charset="0"/>
                <a:cs typeface="Arial" charset="0"/>
              </a:defRPr>
            </a:lvl9pPr>
          </a:lstStyle>
          <a:p>
            <a:pPr eaLnBrk="1" hangingPunct="1"/>
            <a:endParaRPr lang="fr-FR" altLang="x-none">
              <a:solidFill>
                <a:srgbClr val="FFFFFF"/>
              </a:solidFill>
            </a:endParaRPr>
          </a:p>
        </p:txBody>
      </p:sp>
      <p:sp>
        <p:nvSpPr>
          <p:cNvPr id="2" name="Title Placeholder 1"/>
          <p:cNvSpPr>
            <a:spLocks noGrp="1"/>
          </p:cNvSpPr>
          <p:nvPr>
            <p:ph type="title"/>
          </p:nvPr>
        </p:nvSpPr>
        <p:spPr>
          <a:xfrm>
            <a:off x="252413" y="1123950"/>
            <a:ext cx="2947987" cy="460057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8" name="Rectangle 37"/>
          <p:cNvSpPr/>
          <p:nvPr/>
        </p:nvSpPr>
        <p:spPr>
          <a:xfrm>
            <a:off x="11815763" y="758825"/>
            <a:ext cx="384175" cy="5330825"/>
          </a:xfrm>
          <a:prstGeom prst="rect">
            <a:avLst/>
          </a:prstGeom>
          <a:solidFill>
            <a:srgbClr val="ED7F0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orbel" charset="0"/>
                <a:ea typeface="Arial" charset="0"/>
                <a:cs typeface="Arial" charset="0"/>
              </a:defRPr>
            </a:lvl1pPr>
            <a:lvl2pPr marL="742950" indent="-285750">
              <a:defRPr>
                <a:solidFill>
                  <a:schemeClr val="tx1"/>
                </a:solidFill>
                <a:latin typeface="Corbel" charset="0"/>
                <a:ea typeface="Arial" charset="0"/>
                <a:cs typeface="Arial" charset="0"/>
              </a:defRPr>
            </a:lvl2pPr>
            <a:lvl3pPr marL="1143000" indent="-228600">
              <a:defRPr>
                <a:solidFill>
                  <a:schemeClr val="tx1"/>
                </a:solidFill>
                <a:latin typeface="Corbel" charset="0"/>
                <a:ea typeface="Arial" charset="0"/>
                <a:cs typeface="Arial" charset="0"/>
              </a:defRPr>
            </a:lvl3pPr>
            <a:lvl4pPr marL="1600200" indent="-228600">
              <a:defRPr>
                <a:solidFill>
                  <a:schemeClr val="tx1"/>
                </a:solidFill>
                <a:latin typeface="Corbel" charset="0"/>
                <a:ea typeface="Arial" charset="0"/>
                <a:cs typeface="Arial" charset="0"/>
              </a:defRPr>
            </a:lvl4pPr>
            <a:lvl5pPr marL="2057400" indent="-228600">
              <a:defRPr>
                <a:solidFill>
                  <a:schemeClr val="tx1"/>
                </a:solidFill>
                <a:latin typeface="Corbe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Corbe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Corbe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Corbe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Corbel" charset="0"/>
                <a:ea typeface="Arial" charset="0"/>
                <a:cs typeface="Arial" charset="0"/>
              </a:defRPr>
            </a:lvl9pPr>
          </a:lstStyle>
          <a:p>
            <a:pPr eaLnBrk="1" hangingPunct="1"/>
            <a:endParaRPr lang="fr-FR" altLang="x-none">
              <a:solidFill>
                <a:srgbClr val="FFFFFF"/>
              </a:solidFill>
            </a:endParaRPr>
          </a:p>
        </p:txBody>
      </p:sp>
      <p:sp>
        <p:nvSpPr>
          <p:cNvPr id="1029" name="Text Placeholder 2"/>
          <p:cNvSpPr>
            <a:spLocks noGrp="1"/>
          </p:cNvSpPr>
          <p:nvPr>
            <p:ph type="body" idx="1"/>
          </p:nvPr>
        </p:nvSpPr>
        <p:spPr bwMode="auto">
          <a:xfrm>
            <a:off x="3868738" y="863600"/>
            <a:ext cx="73152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fr-FR" altLang="fr-FR"/>
              <a:t>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4" name="Date Placeholder 3"/>
          <p:cNvSpPr>
            <a:spLocks noGrp="1"/>
          </p:cNvSpPr>
          <p:nvPr>
            <p:ph type="dt" sz="half" idx="2"/>
          </p:nvPr>
        </p:nvSpPr>
        <p:spPr>
          <a:xfrm>
            <a:off x="261938"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7F7F7F"/>
                </a:solidFill>
              </a:defRPr>
            </a:lvl1pPr>
          </a:lstStyle>
          <a:p>
            <a:fld id="{01BFB82A-8100-2C4C-B8B3-67BB02FED60D}" type="datetimeFigureOut">
              <a:rPr lang="en-US" altLang="x-none"/>
              <a:pPr/>
              <a:t>12/11/2017</a:t>
            </a:fld>
            <a:endParaRPr lang="en-US" altLang="x-none"/>
          </a:p>
        </p:txBody>
      </p:sp>
      <p:sp>
        <p:nvSpPr>
          <p:cNvPr id="5" name="Footer Placeholder 4"/>
          <p:cNvSpPr>
            <a:spLocks noGrp="1"/>
          </p:cNvSpPr>
          <p:nvPr>
            <p:ph type="ftr" sz="quarter" idx="3"/>
          </p:nvPr>
        </p:nvSpPr>
        <p:spPr>
          <a:xfrm>
            <a:off x="3868738" y="6356350"/>
            <a:ext cx="591185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100">
                <a:solidFill>
                  <a:srgbClr val="7F7F7F"/>
                </a:solidFill>
              </a:defRPr>
            </a:lvl1pPr>
          </a:lstStyle>
          <a:p>
            <a:endParaRPr lang="en-US" altLang="x-none"/>
          </a:p>
          <a:p>
            <a:r>
              <a:rPr lang="en-US" altLang="x-none"/>
              <a:t>Inter’Op – Comité d’Administration – 12 janvier 2016</a:t>
            </a:r>
          </a:p>
          <a:p>
            <a:endParaRPr lang="en-US" altLang="x-none"/>
          </a:p>
        </p:txBody>
      </p:sp>
      <p:sp>
        <p:nvSpPr>
          <p:cNvPr id="6" name="Slide Number Placeholder 5"/>
          <p:cNvSpPr>
            <a:spLocks noGrp="1"/>
          </p:cNvSpPr>
          <p:nvPr>
            <p:ph type="sldNum" sz="quarter" idx="4"/>
          </p:nvPr>
        </p:nvSpPr>
        <p:spPr>
          <a:xfrm>
            <a:off x="10634663" y="6356350"/>
            <a:ext cx="15303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1">
                <a:solidFill>
                  <a:schemeClr val="accent1"/>
                </a:solidFill>
              </a:defRPr>
            </a:lvl1pPr>
          </a:lstStyle>
          <a:p>
            <a:fld id="{1E4AD838-E1D7-3C4A-A8E2-0FDC234EF958}" type="slidenum">
              <a:rPr lang="en-US" altLang="fr-FR"/>
              <a:pPr/>
              <a:t>‹N°›</a:t>
            </a:fld>
            <a:endParaRPr lang="en-US" altLang="fr-FR"/>
          </a:p>
        </p:txBody>
      </p:sp>
    </p:spTree>
    <p:extLst>
      <p:ext uri="{BB962C8B-B14F-4D97-AF65-F5344CB8AC3E}">
        <p14:creationId xmlns:p14="http://schemas.microsoft.com/office/powerpoint/2010/main" val="1952082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lnSpc>
          <a:spcPct val="90000"/>
        </a:lnSpc>
        <a:spcBef>
          <a:spcPct val="0"/>
        </a:spcBef>
        <a:spcAft>
          <a:spcPct val="0"/>
        </a:spcAft>
        <a:defRPr sz="3600" kern="1200" spc="-60">
          <a:solidFill>
            <a:srgbClr val="FFFFFF"/>
          </a:solidFill>
          <a:latin typeface="+mj-lt"/>
          <a:ea typeface="+mj-ea"/>
          <a:cs typeface="+mj-cs"/>
        </a:defRPr>
      </a:lvl1pPr>
      <a:lvl2pPr algn="l" rtl="0" eaLnBrk="0" fontAlgn="base" hangingPunct="0">
        <a:lnSpc>
          <a:spcPct val="90000"/>
        </a:lnSpc>
        <a:spcBef>
          <a:spcPct val="0"/>
        </a:spcBef>
        <a:spcAft>
          <a:spcPct val="0"/>
        </a:spcAft>
        <a:defRPr sz="3600">
          <a:solidFill>
            <a:srgbClr val="FFFFFF"/>
          </a:solidFill>
          <a:latin typeface="Corbel" pitchFamily="34" charset="0"/>
        </a:defRPr>
      </a:lvl2pPr>
      <a:lvl3pPr algn="l" rtl="0" eaLnBrk="0" fontAlgn="base" hangingPunct="0">
        <a:lnSpc>
          <a:spcPct val="90000"/>
        </a:lnSpc>
        <a:spcBef>
          <a:spcPct val="0"/>
        </a:spcBef>
        <a:spcAft>
          <a:spcPct val="0"/>
        </a:spcAft>
        <a:defRPr sz="3600">
          <a:solidFill>
            <a:srgbClr val="FFFFFF"/>
          </a:solidFill>
          <a:latin typeface="Corbel" pitchFamily="34" charset="0"/>
        </a:defRPr>
      </a:lvl3pPr>
      <a:lvl4pPr algn="l" rtl="0" eaLnBrk="0" fontAlgn="base" hangingPunct="0">
        <a:lnSpc>
          <a:spcPct val="90000"/>
        </a:lnSpc>
        <a:spcBef>
          <a:spcPct val="0"/>
        </a:spcBef>
        <a:spcAft>
          <a:spcPct val="0"/>
        </a:spcAft>
        <a:defRPr sz="3600">
          <a:solidFill>
            <a:srgbClr val="FFFFFF"/>
          </a:solidFill>
          <a:latin typeface="Corbel" pitchFamily="34" charset="0"/>
        </a:defRPr>
      </a:lvl4pPr>
      <a:lvl5pPr algn="l" rtl="0" eaLnBrk="0" fontAlgn="base" hangingPunct="0">
        <a:lnSpc>
          <a:spcPct val="90000"/>
        </a:lnSpc>
        <a:spcBef>
          <a:spcPct val="0"/>
        </a:spcBef>
        <a:spcAft>
          <a:spcPct val="0"/>
        </a:spcAft>
        <a:defRPr sz="3600">
          <a:solidFill>
            <a:srgbClr val="FFFFFF"/>
          </a:solidFill>
          <a:latin typeface="Corbel" pitchFamily="34" charset="0"/>
        </a:defRPr>
      </a:lvl5pPr>
      <a:lvl6pPr marL="457200" algn="l" rtl="0" fontAlgn="base">
        <a:lnSpc>
          <a:spcPct val="90000"/>
        </a:lnSpc>
        <a:spcBef>
          <a:spcPct val="0"/>
        </a:spcBef>
        <a:spcAft>
          <a:spcPct val="0"/>
        </a:spcAft>
        <a:defRPr sz="3600">
          <a:solidFill>
            <a:srgbClr val="FFFFFF"/>
          </a:solidFill>
          <a:latin typeface="Corbel" pitchFamily="34" charset="0"/>
        </a:defRPr>
      </a:lvl6pPr>
      <a:lvl7pPr marL="914400" algn="l" rtl="0" fontAlgn="base">
        <a:lnSpc>
          <a:spcPct val="90000"/>
        </a:lnSpc>
        <a:spcBef>
          <a:spcPct val="0"/>
        </a:spcBef>
        <a:spcAft>
          <a:spcPct val="0"/>
        </a:spcAft>
        <a:defRPr sz="3600">
          <a:solidFill>
            <a:srgbClr val="FFFFFF"/>
          </a:solidFill>
          <a:latin typeface="Corbel" pitchFamily="34" charset="0"/>
        </a:defRPr>
      </a:lvl7pPr>
      <a:lvl8pPr marL="1371600" algn="l" rtl="0" fontAlgn="base">
        <a:lnSpc>
          <a:spcPct val="90000"/>
        </a:lnSpc>
        <a:spcBef>
          <a:spcPct val="0"/>
        </a:spcBef>
        <a:spcAft>
          <a:spcPct val="0"/>
        </a:spcAft>
        <a:defRPr sz="3600">
          <a:solidFill>
            <a:srgbClr val="FFFFFF"/>
          </a:solidFill>
          <a:latin typeface="Corbel" pitchFamily="34" charset="0"/>
        </a:defRPr>
      </a:lvl8pPr>
      <a:lvl9pPr marL="1828800" algn="l" rtl="0" fontAlgn="base">
        <a:lnSpc>
          <a:spcPct val="90000"/>
        </a:lnSpc>
        <a:spcBef>
          <a:spcPct val="0"/>
        </a:spcBef>
        <a:spcAft>
          <a:spcPct val="0"/>
        </a:spcAft>
        <a:defRPr sz="3600">
          <a:solidFill>
            <a:srgbClr val="FFFFFF"/>
          </a:solidFill>
          <a:latin typeface="Corbel" pitchFamily="34" charset="0"/>
        </a:defRPr>
      </a:lvl9pPr>
    </p:titleStyle>
    <p:bodyStyle>
      <a:lvl1pPr marL="182563" indent="-182563" algn="l" rtl="0" eaLnBrk="0" fontAlgn="base" hangingPunct="0">
        <a:lnSpc>
          <a:spcPct val="90000"/>
        </a:lnSpc>
        <a:spcBef>
          <a:spcPts val="1200"/>
        </a:spcBef>
        <a:spcAft>
          <a:spcPct val="0"/>
        </a:spcAft>
        <a:buClr>
          <a:schemeClr val="accent1"/>
        </a:buClr>
        <a:buFont typeface="Wingdings 2" charset="2"/>
        <a:buChar char=""/>
        <a:defRPr sz="2000" kern="1200">
          <a:solidFill>
            <a:srgbClr val="595959"/>
          </a:solidFill>
          <a:latin typeface="+mn-lt"/>
          <a:ea typeface="+mn-ea"/>
          <a:cs typeface="+mn-cs"/>
        </a:defRPr>
      </a:lvl1pPr>
      <a:lvl2pPr marL="685800" indent="-182563" algn="l" rtl="0" eaLnBrk="0" fontAlgn="base" hangingPunct="0">
        <a:lnSpc>
          <a:spcPct val="90000"/>
        </a:lnSpc>
        <a:spcBef>
          <a:spcPts val="250"/>
        </a:spcBef>
        <a:spcAft>
          <a:spcPts val="250"/>
        </a:spcAft>
        <a:buClr>
          <a:schemeClr val="accent1"/>
        </a:buClr>
        <a:buFont typeface="Wingdings 2" charset="2"/>
        <a:buChar char=""/>
        <a:defRPr kern="1200">
          <a:solidFill>
            <a:srgbClr val="595959"/>
          </a:solidFill>
          <a:latin typeface="+mn-lt"/>
          <a:ea typeface="+mn-ea"/>
          <a:cs typeface="+mn-cs"/>
        </a:defRPr>
      </a:lvl2pPr>
      <a:lvl3pPr marL="1143000" indent="-182563" algn="l" rtl="0" eaLnBrk="0" fontAlgn="base" hangingPunct="0">
        <a:lnSpc>
          <a:spcPct val="90000"/>
        </a:lnSpc>
        <a:spcBef>
          <a:spcPts val="250"/>
        </a:spcBef>
        <a:spcAft>
          <a:spcPts val="250"/>
        </a:spcAft>
        <a:buClr>
          <a:schemeClr val="accent1"/>
        </a:buClr>
        <a:buFont typeface="Wingdings 2" charset="2"/>
        <a:buChar char=""/>
        <a:defRPr sz="1600" kern="1200">
          <a:solidFill>
            <a:srgbClr val="595959"/>
          </a:solidFill>
          <a:latin typeface="+mn-lt"/>
          <a:ea typeface="+mn-ea"/>
          <a:cs typeface="+mn-cs"/>
        </a:defRPr>
      </a:lvl3pPr>
      <a:lvl4pPr marL="1600200" indent="-182563" algn="l" rtl="0" eaLnBrk="0" fontAlgn="base" hangingPunct="0">
        <a:lnSpc>
          <a:spcPct val="90000"/>
        </a:lnSpc>
        <a:spcBef>
          <a:spcPts val="250"/>
        </a:spcBef>
        <a:spcAft>
          <a:spcPts val="250"/>
        </a:spcAft>
        <a:buClr>
          <a:schemeClr val="accent1"/>
        </a:buClr>
        <a:buFont typeface="Wingdings 2" charset="2"/>
        <a:buChar char=""/>
        <a:defRPr sz="1400" kern="1200">
          <a:solidFill>
            <a:srgbClr val="595959"/>
          </a:solidFill>
          <a:latin typeface="+mn-lt"/>
          <a:ea typeface="+mn-ea"/>
          <a:cs typeface="+mn-cs"/>
        </a:defRPr>
      </a:lvl4pPr>
      <a:lvl5pPr marL="2057400" indent="-182563" algn="l" rtl="0" eaLnBrk="0" fontAlgn="base" hangingPunct="0">
        <a:lnSpc>
          <a:spcPct val="90000"/>
        </a:lnSpc>
        <a:spcBef>
          <a:spcPts val="250"/>
        </a:spcBef>
        <a:spcAft>
          <a:spcPts val="250"/>
        </a:spcAft>
        <a:buClr>
          <a:schemeClr val="accent1"/>
        </a:buClr>
        <a:buFont typeface="Wingdings 2" charset="2"/>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7"/>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28834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algn="ctr" defTabSz="457200" rtl="0" eaLnBrk="1" latinLnBrk="0" hangingPunct="1">
        <a:spcBef>
          <a:spcPct val="0"/>
        </a:spcBef>
        <a:buNone/>
        <a:defRPr sz="3200" kern="1200">
          <a:solidFill>
            <a:srgbClr val="5A4099"/>
          </a:solidFill>
          <a:latin typeface="Arial"/>
          <a:ea typeface="+mj-ea"/>
          <a:cs typeface="+mj-cs"/>
        </a:defRPr>
      </a:lvl1pPr>
    </p:titleStyle>
    <p:bodyStyle>
      <a:lvl1pPr marL="342900" indent="-34290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mn-cs"/>
        </a:defRPr>
      </a:lvl1pPr>
      <a:lvl2pPr marL="742950" indent="-285750" algn="l" defTabSz="457200" rtl="0" eaLnBrk="1" latinLnBrk="0" hangingPunct="1">
        <a:spcBef>
          <a:spcPct val="20000"/>
        </a:spcBef>
        <a:buFont typeface="Arial"/>
        <a:buChar char="–"/>
        <a:defRPr sz="2000" b="0" i="0" kern="1200">
          <a:solidFill>
            <a:schemeClr val="tx1">
              <a:lumMod val="65000"/>
              <a:lumOff val="35000"/>
            </a:schemeClr>
          </a:solidFill>
          <a:latin typeface="Arial"/>
          <a:ea typeface="+mn-ea"/>
          <a:cs typeface="+mn-cs"/>
        </a:defRPr>
      </a:lvl2pPr>
      <a:lvl3pPr marL="1143000" indent="-228600" algn="l" defTabSz="457200" rtl="0" eaLnBrk="1" latinLnBrk="0" hangingPunct="1">
        <a:spcBef>
          <a:spcPct val="20000"/>
        </a:spcBef>
        <a:buFont typeface="Arial"/>
        <a:buChar char="•"/>
        <a:defRPr sz="2000" b="0" i="0" kern="1200">
          <a:solidFill>
            <a:schemeClr val="tx1">
              <a:lumMod val="65000"/>
              <a:lumOff val="35000"/>
            </a:schemeClr>
          </a:solidFill>
          <a:latin typeface="Arial"/>
          <a:ea typeface="+mn-ea"/>
          <a:cs typeface="+mn-cs"/>
        </a:defRPr>
      </a:lvl3pPr>
      <a:lvl4pPr marL="1600200" indent="-228600" algn="l" defTabSz="457200" rtl="0" eaLnBrk="1" latinLnBrk="0" hangingPunct="1">
        <a:spcBef>
          <a:spcPct val="20000"/>
        </a:spcBef>
        <a:buFont typeface="Arial"/>
        <a:buChar char="–"/>
        <a:defRPr sz="2000" b="0" i="0" kern="1200">
          <a:solidFill>
            <a:schemeClr val="tx1">
              <a:lumMod val="65000"/>
              <a:lumOff val="35000"/>
            </a:schemeClr>
          </a:solidFill>
          <a:latin typeface="Arial"/>
          <a:ea typeface="+mn-ea"/>
          <a:cs typeface="+mn-cs"/>
        </a:defRPr>
      </a:lvl4pPr>
      <a:lvl5pPr marL="2057400" indent="-228600" algn="l" defTabSz="457200" rtl="0" eaLnBrk="1" latinLnBrk="0" hangingPunct="1">
        <a:spcBef>
          <a:spcPct val="20000"/>
        </a:spcBef>
        <a:buFont typeface="Arial"/>
        <a:buChar char="»"/>
        <a:defRPr sz="2000" b="0" i="0" kern="1200">
          <a:solidFill>
            <a:schemeClr val="tx1">
              <a:lumMod val="65000"/>
              <a:lumOff val="3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21.png&amp;ehk=DC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998472"/>
            <a:ext cx="9125527" cy="2924510"/>
          </a:xfrm>
        </p:spPr>
        <p:txBody>
          <a:bodyPr>
            <a:noAutofit/>
          </a:bodyPr>
          <a:lstStyle/>
          <a:p>
            <a:pPr marL="804863" indent="-804863" algn="ctr" eaLnBrk="1" fontAlgn="auto" hangingPunct="1">
              <a:spcAft>
                <a:spcPts val="0"/>
              </a:spcAft>
              <a:defRPr/>
            </a:pPr>
            <a:r>
              <a:rPr lang="fr-FR" sz="4800" dirty="0">
                <a:solidFill>
                  <a:schemeClr val="bg1"/>
                </a:solidFill>
              </a:rPr>
              <a:t>Pathology and Laboratory Medicine </a:t>
            </a:r>
            <a:br>
              <a:rPr lang="fr-FR" sz="4800" dirty="0">
                <a:solidFill>
                  <a:schemeClr val="bg1"/>
                </a:solidFill>
              </a:rPr>
            </a:br>
            <a:r>
              <a:rPr lang="fr-FR" sz="4800" dirty="0">
                <a:solidFill>
                  <a:schemeClr val="bg1"/>
                </a:solidFill>
              </a:rPr>
              <a:t>(PaLM) </a:t>
            </a:r>
            <a:br>
              <a:rPr lang="fr-FR" sz="4800" dirty="0">
                <a:solidFill>
                  <a:schemeClr val="bg1"/>
                </a:solidFill>
              </a:rPr>
            </a:br>
            <a:r>
              <a:rPr lang="fr-FR" sz="4800" dirty="0">
                <a:solidFill>
                  <a:schemeClr val="bg1"/>
                </a:solidFill>
              </a:rPr>
              <a:t>: </a:t>
            </a:r>
            <a:br>
              <a:rPr lang="fr-FR" sz="4800" dirty="0">
                <a:solidFill>
                  <a:schemeClr val="bg1"/>
                </a:solidFill>
              </a:rPr>
            </a:br>
            <a:r>
              <a:rPr lang="fr-FR" sz="4800" dirty="0">
                <a:solidFill>
                  <a:schemeClr val="bg1"/>
                </a:solidFill>
              </a:rPr>
              <a:t>Le domaine </a:t>
            </a:r>
            <a:r>
              <a:rPr lang="fr-FR" sz="4800" i="1" dirty="0">
                <a:solidFill>
                  <a:schemeClr val="bg1"/>
                </a:solidFill>
              </a:rPr>
              <a:t>Laboratoires</a:t>
            </a:r>
            <a:endParaRPr lang="fr-FR" altLang="fr-FR" sz="4800" b="1" i="1" dirty="0">
              <a:solidFill>
                <a:schemeClr val="bg1"/>
              </a:solidFill>
              <a:latin typeface="Verdana" pitchFamily="34" charset="0"/>
            </a:endParaRPr>
          </a:p>
        </p:txBody>
      </p:sp>
      <p:pic>
        <p:nvPicPr>
          <p:cNvPr id="4" name="Image 3">
            <a:extLst>
              <a:ext uri="{FF2B5EF4-FFF2-40B4-BE49-F238E27FC236}">
                <a16:creationId xmlns:a16="http://schemas.microsoft.com/office/drawing/2014/main" id="{19383932-DBC5-4DCB-9EB3-06C7CA5A2F57}"/>
              </a:ext>
            </a:extLst>
          </p:cNvPr>
          <p:cNvPicPr>
            <a:picLocks noChangeAspect="1"/>
          </p:cNvPicPr>
          <p:nvPr/>
        </p:nvPicPr>
        <p:blipFill>
          <a:blip r:embed="rId2"/>
          <a:stretch>
            <a:fillRect/>
          </a:stretch>
        </p:blipFill>
        <p:spPr>
          <a:xfrm>
            <a:off x="2975487" y="761060"/>
            <a:ext cx="3429000" cy="971550"/>
          </a:xfrm>
          <a:prstGeom prst="rect">
            <a:avLst/>
          </a:prstGeom>
        </p:spPr>
      </p:pic>
      <p:sp>
        <p:nvSpPr>
          <p:cNvPr id="5" name="ZoneTexte 4">
            <a:extLst>
              <a:ext uri="{FF2B5EF4-FFF2-40B4-BE49-F238E27FC236}">
                <a16:creationId xmlns:a16="http://schemas.microsoft.com/office/drawing/2014/main" id="{28B5CEF9-8774-48CB-986A-B99329576C28}"/>
              </a:ext>
            </a:extLst>
          </p:cNvPr>
          <p:cNvSpPr txBox="1"/>
          <p:nvPr/>
        </p:nvSpPr>
        <p:spPr>
          <a:xfrm>
            <a:off x="9393382" y="5375564"/>
            <a:ext cx="2530764" cy="646331"/>
          </a:xfrm>
          <a:prstGeom prst="rect">
            <a:avLst/>
          </a:prstGeom>
          <a:noFill/>
        </p:spPr>
        <p:txBody>
          <a:bodyPr wrap="square" rtlCol="0">
            <a:spAutoFit/>
          </a:bodyPr>
          <a:lstStyle/>
          <a:p>
            <a:r>
              <a:rPr lang="fr-FR" dirty="0"/>
              <a:t>François Macary</a:t>
            </a:r>
          </a:p>
          <a:p>
            <a:r>
              <a:rPr lang="fr-FR" dirty="0"/>
              <a:t>PaLM </a:t>
            </a:r>
            <a:r>
              <a:rPr lang="fr-FR" dirty="0" err="1"/>
              <a:t>Technical</a:t>
            </a:r>
            <a:r>
              <a:rPr lang="fr-FR" dirty="0"/>
              <a:t> </a:t>
            </a:r>
            <a:r>
              <a:rPr lang="fr-FR" dirty="0" err="1"/>
              <a:t>co</a:t>
            </a:r>
            <a:r>
              <a:rPr lang="fr-FR" dirty="0"/>
              <a:t>-chair</a:t>
            </a:r>
          </a:p>
        </p:txBody>
      </p:sp>
    </p:spTree>
    <p:extLst>
      <p:ext uri="{BB962C8B-B14F-4D97-AF65-F5344CB8AC3E}">
        <p14:creationId xmlns:p14="http://schemas.microsoft.com/office/powerpoint/2010/main" val="331982640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3E88BB2-6CD2-4C35-B8E5-4028DB5DE053}"/>
              </a:ext>
            </a:extLst>
          </p:cNvPr>
          <p:cNvSpPr/>
          <p:nvPr/>
        </p:nvSpPr>
        <p:spPr>
          <a:xfrm>
            <a:off x="450457" y="600363"/>
            <a:ext cx="11208143" cy="5652655"/>
          </a:xfrm>
          <a:prstGeom prst="rect">
            <a:avLst/>
          </a:prstGeom>
          <a:solidFill>
            <a:srgbClr val="FFC8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re 1"/>
          <p:cNvSpPr>
            <a:spLocks noGrp="1"/>
          </p:cNvSpPr>
          <p:nvPr>
            <p:ph type="ctrTitle" idx="4294967295"/>
          </p:nvPr>
        </p:nvSpPr>
        <p:spPr>
          <a:xfrm>
            <a:off x="772720" y="862013"/>
            <a:ext cx="10602785" cy="1557337"/>
          </a:xfrm>
        </p:spPr>
        <p:txBody>
          <a:bodyPr>
            <a:noAutofit/>
          </a:bodyPr>
          <a:lstStyle/>
          <a:p>
            <a:pPr eaLnBrk="1" fontAlgn="auto" hangingPunct="1">
              <a:spcAft>
                <a:spcPts val="0"/>
              </a:spcAft>
              <a:defRPr/>
            </a:pPr>
            <a:r>
              <a:rPr lang="fr-FR" sz="2800" dirty="0">
                <a:solidFill>
                  <a:srgbClr val="002060"/>
                </a:solidFill>
              </a:rPr>
              <a:t>Le domaine </a:t>
            </a:r>
            <a:r>
              <a:rPr lang="fr-FR" sz="2800" i="1" dirty="0">
                <a:solidFill>
                  <a:srgbClr val="002060"/>
                </a:solidFill>
              </a:rPr>
              <a:t>Pathology and Laboratory Medicine</a:t>
            </a:r>
            <a:r>
              <a:rPr lang="fr-FR" sz="2800" dirty="0">
                <a:solidFill>
                  <a:srgbClr val="002060"/>
                </a:solidFill>
              </a:rPr>
              <a:t> (</a:t>
            </a:r>
            <a:r>
              <a:rPr lang="fr-FR" sz="2800" i="1" dirty="0">
                <a:solidFill>
                  <a:srgbClr val="002060"/>
                </a:solidFill>
              </a:rPr>
              <a:t>PaLM</a:t>
            </a:r>
            <a:r>
              <a:rPr lang="fr-FR" sz="2800" dirty="0">
                <a:solidFill>
                  <a:srgbClr val="002060"/>
                </a:solidFill>
              </a:rPr>
              <a:t> ) d’</a:t>
            </a:r>
            <a:r>
              <a:rPr lang="fr-FR" sz="2800" i="1" dirty="0">
                <a:solidFill>
                  <a:srgbClr val="002060"/>
                </a:solidFill>
              </a:rPr>
              <a:t>IHE International </a:t>
            </a:r>
            <a:br>
              <a:rPr lang="fr-FR" sz="2800" dirty="0">
                <a:solidFill>
                  <a:srgbClr val="002060"/>
                </a:solidFill>
              </a:rPr>
            </a:br>
            <a:r>
              <a:rPr lang="fr-FR" sz="2800" dirty="0">
                <a:solidFill>
                  <a:srgbClr val="002060"/>
                </a:solidFill>
              </a:rPr>
              <a:t>couvre les laboratoires de biologie médicale, les laboratoires d’anatomie et de  cytologie pathologiques, et les postes de transfusion sanguine.</a:t>
            </a:r>
            <a:br>
              <a:rPr lang="fr-FR" sz="2800" dirty="0">
                <a:solidFill>
                  <a:srgbClr val="002060"/>
                </a:solidFill>
              </a:rPr>
            </a:br>
            <a:r>
              <a:rPr lang="fr-FR" sz="2800" dirty="0">
                <a:solidFill>
                  <a:srgbClr val="002060"/>
                </a:solidFill>
              </a:rPr>
              <a:t>Ce domaine a trois sponsors :</a:t>
            </a:r>
            <a:endParaRPr lang="fr-FR" altLang="fr-FR" sz="2800" b="1" dirty="0">
              <a:solidFill>
                <a:srgbClr val="002060"/>
              </a:solidFill>
              <a:latin typeface="Verdana" pitchFamily="34" charset="0"/>
            </a:endParaRPr>
          </a:p>
        </p:txBody>
      </p:sp>
      <p:pic>
        <p:nvPicPr>
          <p:cNvPr id="2050" name="Picture 2" descr="Résultat de recherche d'images pour &quot;college of American Pathologists&quot;">
            <a:extLst>
              <a:ext uri="{FF2B5EF4-FFF2-40B4-BE49-F238E27FC236}">
                <a16:creationId xmlns:a16="http://schemas.microsoft.com/office/drawing/2014/main" id="{A59E3AD9-559F-47A8-AF11-A8B7F9115A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5143" y="2654435"/>
            <a:ext cx="3357995" cy="572877"/>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633DB3C8-8B22-434E-B6C9-681AD5AD88A5}"/>
              </a:ext>
            </a:extLst>
          </p:cNvPr>
          <p:cNvSpPr txBox="1"/>
          <p:nvPr/>
        </p:nvSpPr>
        <p:spPr>
          <a:xfrm>
            <a:off x="6304744" y="2774181"/>
            <a:ext cx="2687782" cy="400110"/>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015294"/>
                </a:solidFill>
                <a:effectLst/>
                <a:uLnTx/>
                <a:uFillTx/>
                <a:latin typeface="Corbel" charset="0"/>
                <a:cs typeface="Arial" charset="0"/>
              </a:rPr>
              <a:t>http://www.cap.org</a:t>
            </a:r>
          </a:p>
        </p:txBody>
      </p:sp>
      <p:pic>
        <p:nvPicPr>
          <p:cNvPr id="12" name="Image 11">
            <a:extLst>
              <a:ext uri="{FF2B5EF4-FFF2-40B4-BE49-F238E27FC236}">
                <a16:creationId xmlns:a16="http://schemas.microsoft.com/office/drawing/2014/main" id="{D6CC83AD-DFF8-424F-B3FA-B8F446C25A47}"/>
              </a:ext>
            </a:extLst>
          </p:cNvPr>
          <p:cNvPicPr>
            <a:picLocks noChangeAspect="1"/>
          </p:cNvPicPr>
          <p:nvPr/>
        </p:nvPicPr>
        <p:blipFill>
          <a:blip r:embed="rId3"/>
          <a:stretch>
            <a:fillRect/>
          </a:stretch>
        </p:blipFill>
        <p:spPr>
          <a:xfrm>
            <a:off x="803913" y="3567688"/>
            <a:ext cx="5229225" cy="619125"/>
          </a:xfrm>
          <a:prstGeom prst="rect">
            <a:avLst/>
          </a:prstGeom>
        </p:spPr>
      </p:pic>
      <p:sp>
        <p:nvSpPr>
          <p:cNvPr id="13" name="ZoneTexte 12">
            <a:extLst>
              <a:ext uri="{FF2B5EF4-FFF2-40B4-BE49-F238E27FC236}">
                <a16:creationId xmlns:a16="http://schemas.microsoft.com/office/drawing/2014/main" id="{79C7555C-5364-4725-B007-5D5C0B349074}"/>
              </a:ext>
            </a:extLst>
          </p:cNvPr>
          <p:cNvSpPr txBox="1"/>
          <p:nvPr/>
        </p:nvSpPr>
        <p:spPr>
          <a:xfrm>
            <a:off x="6304744" y="3681800"/>
            <a:ext cx="2687782" cy="400110"/>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015294"/>
                </a:solidFill>
                <a:effectLst/>
                <a:uLnTx/>
                <a:uFillTx/>
                <a:latin typeface="Corbel" charset="0"/>
                <a:cs typeface="Arial" charset="0"/>
              </a:rPr>
              <a:t>https://www.jahis.jp/</a:t>
            </a:r>
          </a:p>
        </p:txBody>
      </p:sp>
      <p:pic>
        <p:nvPicPr>
          <p:cNvPr id="15" name="Image 14">
            <a:extLst>
              <a:ext uri="{FF2B5EF4-FFF2-40B4-BE49-F238E27FC236}">
                <a16:creationId xmlns:a16="http://schemas.microsoft.com/office/drawing/2014/main" id="{A5EF95F4-CCD7-4CDE-B7FE-1549977B635D}"/>
              </a:ext>
            </a:extLst>
          </p:cNvPr>
          <p:cNvPicPr>
            <a:picLocks noChangeAspect="1"/>
          </p:cNvPicPr>
          <p:nvPr/>
        </p:nvPicPr>
        <p:blipFill>
          <a:blip r:embed="rId4"/>
          <a:stretch>
            <a:fillRect/>
          </a:stretch>
        </p:blipFill>
        <p:spPr>
          <a:xfrm>
            <a:off x="5085773" y="4482133"/>
            <a:ext cx="958731" cy="1124176"/>
          </a:xfrm>
          <a:prstGeom prst="rect">
            <a:avLst/>
          </a:prstGeom>
        </p:spPr>
      </p:pic>
      <p:sp>
        <p:nvSpPr>
          <p:cNvPr id="18" name="ZoneTexte 17">
            <a:extLst>
              <a:ext uri="{FF2B5EF4-FFF2-40B4-BE49-F238E27FC236}">
                <a16:creationId xmlns:a16="http://schemas.microsoft.com/office/drawing/2014/main" id="{74DD3AFC-B87A-4A1F-BCDB-7497DBB60D64}"/>
              </a:ext>
            </a:extLst>
          </p:cNvPr>
          <p:cNvSpPr txBox="1"/>
          <p:nvPr/>
        </p:nvSpPr>
        <p:spPr>
          <a:xfrm>
            <a:off x="6304744" y="4844166"/>
            <a:ext cx="1939637" cy="400110"/>
          </a:xfrm>
          <a:prstGeom prst="rect">
            <a:avLst/>
          </a:prstGeom>
          <a:noFill/>
        </p:spPr>
        <p:txBody>
          <a:bodyPr wrap="square" rtlCol="0">
            <a:spAutoFit/>
          </a:bodyPr>
          <a:lstStyle>
            <a:defPPr>
              <a:defRPr lang="en-US"/>
            </a:defPPr>
            <a:lvl1pPr>
              <a:defRPr sz="2000">
                <a:solidFill>
                  <a:srgbClr val="015294"/>
                </a:solidFill>
              </a:defRPr>
            </a:lvl1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015294"/>
                </a:solidFill>
                <a:effectLst/>
                <a:uLnTx/>
                <a:uFillTx/>
                <a:latin typeface="Corbel" charset="0"/>
                <a:cs typeface="Arial" charset="0"/>
              </a:rPr>
              <a:t>http://phast.fr/</a:t>
            </a:r>
          </a:p>
        </p:txBody>
      </p:sp>
    </p:spTree>
    <p:extLst>
      <p:ext uri="{BB962C8B-B14F-4D97-AF65-F5344CB8AC3E}">
        <p14:creationId xmlns:p14="http://schemas.microsoft.com/office/powerpoint/2010/main" val="84584437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749977"/>
            <a:ext cx="1152910" cy="5330825"/>
          </a:xfrm>
          <a:prstGeom prst="rect">
            <a:avLst/>
          </a:prstGeom>
          <a:solidFill>
            <a:srgbClr val="01529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orbel" charset="0"/>
                <a:ea typeface="Arial" charset="0"/>
                <a:cs typeface="Arial" charset="0"/>
              </a:defRPr>
            </a:lvl1pPr>
            <a:lvl2pPr marL="742950" indent="-285750">
              <a:defRPr>
                <a:solidFill>
                  <a:schemeClr val="tx1"/>
                </a:solidFill>
                <a:latin typeface="Corbel" charset="0"/>
                <a:ea typeface="Arial" charset="0"/>
                <a:cs typeface="Arial" charset="0"/>
              </a:defRPr>
            </a:lvl2pPr>
            <a:lvl3pPr marL="1143000" indent="-228600">
              <a:defRPr>
                <a:solidFill>
                  <a:schemeClr val="tx1"/>
                </a:solidFill>
                <a:latin typeface="Corbel" charset="0"/>
                <a:ea typeface="Arial" charset="0"/>
                <a:cs typeface="Arial" charset="0"/>
              </a:defRPr>
            </a:lvl3pPr>
            <a:lvl4pPr marL="1600200" indent="-228600">
              <a:defRPr>
                <a:solidFill>
                  <a:schemeClr val="tx1"/>
                </a:solidFill>
                <a:latin typeface="Corbel" charset="0"/>
                <a:ea typeface="Arial" charset="0"/>
                <a:cs typeface="Arial" charset="0"/>
              </a:defRPr>
            </a:lvl4pPr>
            <a:lvl5pPr marL="2057400" indent="-228600">
              <a:defRPr>
                <a:solidFill>
                  <a:schemeClr val="tx1"/>
                </a:solidFill>
                <a:latin typeface="Corbe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Corbe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Corbe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Corbe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Corbel" charset="0"/>
                <a:ea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x-none" sz="1800" b="0" i="0" u="none" strike="noStrike" kern="1200" cap="none" spc="0" normalizeH="0" baseline="0" noProof="0">
              <a:ln>
                <a:noFill/>
              </a:ln>
              <a:solidFill>
                <a:srgbClr val="FFFFFF"/>
              </a:solidFill>
              <a:effectLst/>
              <a:uLnTx/>
              <a:uFillTx/>
              <a:latin typeface="Corbel" charset="0"/>
              <a:cs typeface="Arial" charset="0"/>
            </a:endParaRPr>
          </a:p>
        </p:txBody>
      </p:sp>
      <p:sp>
        <p:nvSpPr>
          <p:cNvPr id="18" name="Rectangle 17"/>
          <p:cNvSpPr/>
          <p:nvPr/>
        </p:nvSpPr>
        <p:spPr>
          <a:xfrm>
            <a:off x="12068182" y="749977"/>
            <a:ext cx="128633" cy="5330825"/>
          </a:xfrm>
          <a:prstGeom prst="rect">
            <a:avLst/>
          </a:prstGeom>
          <a:solidFill>
            <a:srgbClr val="ED7F0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orbel" charset="0"/>
                <a:ea typeface="Arial" charset="0"/>
                <a:cs typeface="Arial" charset="0"/>
              </a:defRPr>
            </a:lvl1pPr>
            <a:lvl2pPr marL="742950" indent="-285750">
              <a:defRPr>
                <a:solidFill>
                  <a:schemeClr val="tx1"/>
                </a:solidFill>
                <a:latin typeface="Corbel" charset="0"/>
                <a:ea typeface="Arial" charset="0"/>
                <a:cs typeface="Arial" charset="0"/>
              </a:defRPr>
            </a:lvl2pPr>
            <a:lvl3pPr marL="1143000" indent="-228600">
              <a:defRPr>
                <a:solidFill>
                  <a:schemeClr val="tx1"/>
                </a:solidFill>
                <a:latin typeface="Corbel" charset="0"/>
                <a:ea typeface="Arial" charset="0"/>
                <a:cs typeface="Arial" charset="0"/>
              </a:defRPr>
            </a:lvl3pPr>
            <a:lvl4pPr marL="1600200" indent="-228600">
              <a:defRPr>
                <a:solidFill>
                  <a:schemeClr val="tx1"/>
                </a:solidFill>
                <a:latin typeface="Corbel" charset="0"/>
                <a:ea typeface="Arial" charset="0"/>
                <a:cs typeface="Arial" charset="0"/>
              </a:defRPr>
            </a:lvl4pPr>
            <a:lvl5pPr marL="2057400" indent="-228600">
              <a:defRPr>
                <a:solidFill>
                  <a:schemeClr val="tx1"/>
                </a:solidFill>
                <a:latin typeface="Corbe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Corbe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Corbe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Corbe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Corbel" charset="0"/>
                <a:ea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x-none" sz="1800" b="0" i="0" u="none" strike="noStrike" kern="1200" cap="none" spc="0" normalizeH="0" baseline="0" noProof="0">
              <a:ln>
                <a:noFill/>
              </a:ln>
              <a:solidFill>
                <a:srgbClr val="FFFFFF"/>
              </a:solidFill>
              <a:effectLst/>
              <a:uLnTx/>
              <a:uFillTx/>
              <a:latin typeface="Corbel" charset="0"/>
              <a:cs typeface="Arial" charset="0"/>
            </a:endParaRPr>
          </a:p>
        </p:txBody>
      </p:sp>
      <p:sp>
        <p:nvSpPr>
          <p:cNvPr id="19" name="Titre 2"/>
          <p:cNvSpPr txBox="1">
            <a:spLocks/>
          </p:cNvSpPr>
          <p:nvPr/>
        </p:nvSpPr>
        <p:spPr>
          <a:xfrm>
            <a:off x="1216209" y="716132"/>
            <a:ext cx="9432126" cy="5762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4000" b="1" u="none" strike="noStrike" kern="1200" cap="none" spc="0" normalizeH="0" baseline="0" noProof="0" dirty="0">
                <a:ln>
                  <a:noFill/>
                </a:ln>
                <a:solidFill>
                  <a:srgbClr val="015294"/>
                </a:solidFill>
                <a:effectLst/>
                <a:uLnTx/>
                <a:uFillTx/>
                <a:latin typeface="Corbel" panose="020B0503020204020204"/>
                <a:ea typeface="+mj-ea"/>
                <a:cs typeface="+mj-cs"/>
              </a:rPr>
              <a:t>Périmètre du domaine reprécisé en 2016</a:t>
            </a:r>
          </a:p>
        </p:txBody>
      </p:sp>
      <p:grpSp>
        <p:nvGrpSpPr>
          <p:cNvPr id="2" name="Groupe 1">
            <a:extLst>
              <a:ext uri="{FF2B5EF4-FFF2-40B4-BE49-F238E27FC236}">
                <a16:creationId xmlns:a16="http://schemas.microsoft.com/office/drawing/2014/main" id="{25BAE022-5783-45B8-8A30-604795DE5C8D}"/>
              </a:ext>
            </a:extLst>
          </p:cNvPr>
          <p:cNvGrpSpPr/>
          <p:nvPr/>
        </p:nvGrpSpPr>
        <p:grpSpPr>
          <a:xfrm>
            <a:off x="1235074" y="1630017"/>
            <a:ext cx="9096511" cy="4443113"/>
            <a:chOff x="1235074" y="1630017"/>
            <a:chExt cx="9096511" cy="4443113"/>
          </a:xfrm>
        </p:grpSpPr>
        <p:sp>
          <p:nvSpPr>
            <p:cNvPr id="5" name="Espace réservé du contenu 1">
              <a:extLst>
                <a:ext uri="{FF2B5EF4-FFF2-40B4-BE49-F238E27FC236}">
                  <a16:creationId xmlns:a16="http://schemas.microsoft.com/office/drawing/2014/main" id="{07EA2ABF-B413-47ED-B11F-12B6FA36EBE3}"/>
                </a:ext>
              </a:extLst>
            </p:cNvPr>
            <p:cNvSpPr txBox="1">
              <a:spLocks/>
            </p:cNvSpPr>
            <p:nvPr/>
          </p:nvSpPr>
          <p:spPr>
            <a:xfrm>
              <a:off x="1235074" y="1630017"/>
              <a:ext cx="9081391" cy="1172177"/>
            </a:xfrm>
            <a:prstGeom prst="rect">
              <a:avLst/>
            </a:prstGeom>
          </p:spPr>
          <p:txBody>
            <a:bodyPr>
              <a:noAutofit/>
            </a:bodyPr>
            <a:lstStyle>
              <a:lvl1pPr marL="182563" indent="-182563" algn="l" rtl="0" eaLnBrk="0" fontAlgn="base" hangingPunct="0">
                <a:lnSpc>
                  <a:spcPct val="90000"/>
                </a:lnSpc>
                <a:spcBef>
                  <a:spcPts val="1200"/>
                </a:spcBef>
                <a:spcAft>
                  <a:spcPct val="0"/>
                </a:spcAft>
                <a:buClr>
                  <a:schemeClr val="accent1"/>
                </a:buClr>
                <a:buFont typeface="Wingdings 2" charset="2"/>
                <a:buChar char=""/>
                <a:defRPr sz="2000" kern="1200">
                  <a:solidFill>
                    <a:srgbClr val="595959"/>
                  </a:solidFill>
                  <a:latin typeface="+mn-lt"/>
                  <a:ea typeface="+mn-ea"/>
                  <a:cs typeface="+mn-cs"/>
                </a:defRPr>
              </a:lvl1pPr>
              <a:lvl2pPr marL="685800" indent="-182563" algn="l" rtl="0" eaLnBrk="0" fontAlgn="base" hangingPunct="0">
                <a:lnSpc>
                  <a:spcPct val="90000"/>
                </a:lnSpc>
                <a:spcBef>
                  <a:spcPts val="250"/>
                </a:spcBef>
                <a:spcAft>
                  <a:spcPts val="250"/>
                </a:spcAft>
                <a:buClr>
                  <a:schemeClr val="accent1"/>
                </a:buClr>
                <a:buFont typeface="Wingdings 2" charset="2"/>
                <a:buChar char=""/>
                <a:defRPr kern="1200">
                  <a:solidFill>
                    <a:srgbClr val="595959"/>
                  </a:solidFill>
                  <a:latin typeface="+mn-lt"/>
                  <a:ea typeface="+mn-ea"/>
                  <a:cs typeface="+mn-cs"/>
                </a:defRPr>
              </a:lvl2pPr>
              <a:lvl3pPr marL="1143000" indent="-182563" algn="l" rtl="0" eaLnBrk="0" fontAlgn="base" hangingPunct="0">
                <a:lnSpc>
                  <a:spcPct val="90000"/>
                </a:lnSpc>
                <a:spcBef>
                  <a:spcPts val="250"/>
                </a:spcBef>
                <a:spcAft>
                  <a:spcPts val="250"/>
                </a:spcAft>
                <a:buClr>
                  <a:schemeClr val="accent1"/>
                </a:buClr>
                <a:buFont typeface="Wingdings 2" charset="2"/>
                <a:buChar char=""/>
                <a:defRPr sz="1600" kern="1200">
                  <a:solidFill>
                    <a:srgbClr val="595959"/>
                  </a:solidFill>
                  <a:latin typeface="+mn-lt"/>
                  <a:ea typeface="+mn-ea"/>
                  <a:cs typeface="+mn-cs"/>
                </a:defRPr>
              </a:lvl3pPr>
              <a:lvl4pPr marL="1600200" indent="-182563" algn="l" rtl="0" eaLnBrk="0" fontAlgn="base" hangingPunct="0">
                <a:lnSpc>
                  <a:spcPct val="90000"/>
                </a:lnSpc>
                <a:spcBef>
                  <a:spcPts val="250"/>
                </a:spcBef>
                <a:spcAft>
                  <a:spcPts val="250"/>
                </a:spcAft>
                <a:buClr>
                  <a:schemeClr val="accent1"/>
                </a:buClr>
                <a:buFont typeface="Wingdings 2" charset="2"/>
                <a:buChar char=""/>
                <a:defRPr sz="1400" kern="1200">
                  <a:solidFill>
                    <a:srgbClr val="595959"/>
                  </a:solidFill>
                  <a:latin typeface="+mn-lt"/>
                  <a:ea typeface="+mn-ea"/>
                  <a:cs typeface="+mn-cs"/>
                </a:defRPr>
              </a:lvl4pPr>
              <a:lvl5pPr marL="2057400" indent="-182563" algn="l" rtl="0" eaLnBrk="0" fontAlgn="base" hangingPunct="0">
                <a:lnSpc>
                  <a:spcPct val="90000"/>
                </a:lnSpc>
                <a:spcBef>
                  <a:spcPts val="250"/>
                </a:spcBef>
                <a:spcAft>
                  <a:spcPts val="250"/>
                </a:spcAft>
                <a:buClr>
                  <a:schemeClr val="accent1"/>
                </a:buClr>
                <a:buFont typeface="Wingdings 2" charset="2"/>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357188" marR="0" lvl="0" indent="-357188" algn="l" defTabSz="914400" rtl="0" eaLnBrk="0" fontAlgn="base" latinLnBrk="0" hangingPunct="0">
                <a:lnSpc>
                  <a:spcPct val="110000"/>
                </a:lnSpc>
                <a:spcBef>
                  <a:spcPts val="1200"/>
                </a:spcBef>
                <a:spcAft>
                  <a:spcPct val="0"/>
                </a:spcAft>
                <a:buClr>
                  <a:srgbClr val="002060"/>
                </a:buClr>
                <a:buSzTx/>
                <a:buFont typeface="Wingdings" panose="05000000000000000000" pitchFamily="2" charset="2"/>
                <a:buChar char="q"/>
                <a:tabLst/>
                <a:defRPr/>
              </a:pPr>
              <a:r>
                <a:rPr kumimoji="0" lang="fr-FR" altLang="fr-FR" sz="2000" b="0" i="0" u="none" strike="noStrike" kern="1200" cap="none" spc="0" normalizeH="0" baseline="0" noProof="0" dirty="0">
                  <a:ln>
                    <a:noFill/>
                  </a:ln>
                  <a:solidFill>
                    <a:srgbClr val="015294"/>
                  </a:solidFill>
                  <a:effectLst/>
                  <a:uLnTx/>
                  <a:uFillTx/>
                  <a:latin typeface="Corbel" panose="020B0503020204020204"/>
                  <a:ea typeface="MS PGothic" charset="-128"/>
                  <a:cs typeface="+mn-cs"/>
                </a:rPr>
                <a:t>La représentation, l’échange, le partage de données structurées, de documents électroniques et d’images, en rapport avec les prestations réalisées sur des spécimens biologiques in vitro par les laboratoires de biologie médicale</a:t>
              </a:r>
            </a:p>
          </p:txBody>
        </p:sp>
        <p:pic>
          <p:nvPicPr>
            <p:cNvPr id="6" name="Image 4" descr="goutte-sang-sur-lame.JPG">
              <a:extLst>
                <a:ext uri="{FF2B5EF4-FFF2-40B4-BE49-F238E27FC236}">
                  <a16:creationId xmlns:a16="http://schemas.microsoft.com/office/drawing/2014/main" id="{BE8262AB-E458-4F2C-8433-B598F3862073}"/>
                </a:ext>
              </a:extLst>
            </p:cNvPr>
            <p:cNvPicPr>
              <a:picLocks noChangeAspect="1"/>
            </p:cNvPicPr>
            <p:nvPr/>
          </p:nvPicPr>
          <p:blipFill>
            <a:blip r:embed="rId3" cstate="print"/>
            <a:stretch>
              <a:fillRect/>
            </a:stretch>
          </p:blipFill>
          <p:spPr>
            <a:xfrm>
              <a:off x="9294835" y="5132266"/>
              <a:ext cx="1036750" cy="940864"/>
            </a:xfrm>
            <a:prstGeom prst="rect">
              <a:avLst/>
            </a:prstGeom>
          </p:spPr>
        </p:pic>
        <p:pic>
          <p:nvPicPr>
            <p:cNvPr id="7" name="Image 5" descr="coli_boitepietri.jpg">
              <a:extLst>
                <a:ext uri="{FF2B5EF4-FFF2-40B4-BE49-F238E27FC236}">
                  <a16:creationId xmlns:a16="http://schemas.microsoft.com/office/drawing/2014/main" id="{8660F177-4D57-4F4A-A30B-655FCE548C8E}"/>
                </a:ext>
              </a:extLst>
            </p:cNvPr>
            <p:cNvPicPr>
              <a:picLocks noChangeAspect="1"/>
            </p:cNvPicPr>
            <p:nvPr/>
          </p:nvPicPr>
          <p:blipFill>
            <a:blip r:embed="rId4" cstate="print"/>
            <a:stretch>
              <a:fillRect/>
            </a:stretch>
          </p:blipFill>
          <p:spPr>
            <a:xfrm>
              <a:off x="7390223" y="5137153"/>
              <a:ext cx="1162427" cy="929942"/>
            </a:xfrm>
            <a:prstGeom prst="rect">
              <a:avLst/>
            </a:prstGeom>
          </p:spPr>
        </p:pic>
        <p:pic>
          <p:nvPicPr>
            <p:cNvPr id="8" name="Image 6" descr="blood spot.GIF">
              <a:extLst>
                <a:ext uri="{FF2B5EF4-FFF2-40B4-BE49-F238E27FC236}">
                  <a16:creationId xmlns:a16="http://schemas.microsoft.com/office/drawing/2014/main" id="{BEED0F83-3B2A-4052-B724-6265236D4D5C}"/>
                </a:ext>
              </a:extLst>
            </p:cNvPr>
            <p:cNvPicPr>
              <a:picLocks noChangeAspect="1"/>
            </p:cNvPicPr>
            <p:nvPr/>
          </p:nvPicPr>
          <p:blipFill>
            <a:blip r:embed="rId5" cstate="print"/>
            <a:stretch>
              <a:fillRect/>
            </a:stretch>
          </p:blipFill>
          <p:spPr>
            <a:xfrm>
              <a:off x="6054971" y="5107993"/>
              <a:ext cx="663086" cy="940865"/>
            </a:xfrm>
            <a:prstGeom prst="rect">
              <a:avLst/>
            </a:prstGeom>
          </p:spPr>
        </p:pic>
        <p:pic>
          <p:nvPicPr>
            <p:cNvPr id="9" name="Image 7" descr="tubeSang.png">
              <a:extLst>
                <a:ext uri="{FF2B5EF4-FFF2-40B4-BE49-F238E27FC236}">
                  <a16:creationId xmlns:a16="http://schemas.microsoft.com/office/drawing/2014/main" id="{0A959801-D40C-4DA3-9760-2A92470B0CF8}"/>
                </a:ext>
              </a:extLst>
            </p:cNvPr>
            <p:cNvPicPr>
              <a:picLocks noChangeAspect="1"/>
            </p:cNvPicPr>
            <p:nvPr/>
          </p:nvPicPr>
          <p:blipFill>
            <a:blip r:embed="rId6"/>
            <a:stretch>
              <a:fillRect/>
            </a:stretch>
          </p:blipFill>
          <p:spPr>
            <a:xfrm>
              <a:off x="4712250" y="5118917"/>
              <a:ext cx="714061" cy="929942"/>
            </a:xfrm>
            <a:prstGeom prst="rect">
              <a:avLst/>
            </a:prstGeom>
          </p:spPr>
        </p:pic>
      </p:grpSp>
      <p:pic>
        <p:nvPicPr>
          <p:cNvPr id="10" name="Picture 2">
            <a:extLst>
              <a:ext uri="{FF2B5EF4-FFF2-40B4-BE49-F238E27FC236}">
                <a16:creationId xmlns:a16="http://schemas.microsoft.com/office/drawing/2014/main" id="{08452BFD-6966-4D17-AD11-324B90DD1902}"/>
              </a:ext>
            </a:extLst>
          </p:cNvPr>
          <p:cNvPicPr>
            <a:picLocks noChangeAspect="1" noChangeArrowheads="1"/>
          </p:cNvPicPr>
          <p:nvPr/>
        </p:nvPicPr>
        <p:blipFill>
          <a:blip r:embed="rId7"/>
          <a:srcRect/>
          <a:stretch>
            <a:fillRect/>
          </a:stretch>
        </p:blipFill>
        <p:spPr bwMode="auto">
          <a:xfrm>
            <a:off x="1337282" y="5104156"/>
            <a:ext cx="2805075" cy="962938"/>
          </a:xfrm>
          <a:prstGeom prst="rect">
            <a:avLst/>
          </a:prstGeom>
          <a:noFill/>
          <a:ln w="9525">
            <a:noFill/>
            <a:miter lim="800000"/>
            <a:headEnd/>
            <a:tailEnd/>
          </a:ln>
        </p:spPr>
      </p:pic>
      <p:sp>
        <p:nvSpPr>
          <p:cNvPr id="12" name="Espace réservé du contenu 1">
            <a:extLst>
              <a:ext uri="{FF2B5EF4-FFF2-40B4-BE49-F238E27FC236}">
                <a16:creationId xmlns:a16="http://schemas.microsoft.com/office/drawing/2014/main" id="{557D98DC-42A9-481C-BC77-6C332577A443}"/>
              </a:ext>
            </a:extLst>
          </p:cNvPr>
          <p:cNvSpPr txBox="1">
            <a:spLocks/>
          </p:cNvSpPr>
          <p:nvPr/>
        </p:nvSpPr>
        <p:spPr>
          <a:xfrm>
            <a:off x="1216209" y="3139816"/>
            <a:ext cx="9294475" cy="834555"/>
          </a:xfrm>
          <a:prstGeom prst="rect">
            <a:avLst/>
          </a:prstGeom>
        </p:spPr>
        <p:txBody>
          <a:bodyPr>
            <a:noAutofit/>
          </a:bodyPr>
          <a:lstStyle>
            <a:lvl1pPr marL="182563" indent="-182563" algn="l" rtl="0" eaLnBrk="0" fontAlgn="base" hangingPunct="0">
              <a:lnSpc>
                <a:spcPct val="90000"/>
              </a:lnSpc>
              <a:spcBef>
                <a:spcPts val="1200"/>
              </a:spcBef>
              <a:spcAft>
                <a:spcPct val="0"/>
              </a:spcAft>
              <a:buClr>
                <a:schemeClr val="accent1"/>
              </a:buClr>
              <a:buFont typeface="Wingdings 2" charset="2"/>
              <a:buChar char=""/>
              <a:defRPr sz="2000" kern="1200">
                <a:solidFill>
                  <a:srgbClr val="595959"/>
                </a:solidFill>
                <a:latin typeface="+mn-lt"/>
                <a:ea typeface="+mn-ea"/>
                <a:cs typeface="+mn-cs"/>
              </a:defRPr>
            </a:lvl1pPr>
            <a:lvl2pPr marL="685800" indent="-182563" algn="l" rtl="0" eaLnBrk="0" fontAlgn="base" hangingPunct="0">
              <a:lnSpc>
                <a:spcPct val="90000"/>
              </a:lnSpc>
              <a:spcBef>
                <a:spcPts val="250"/>
              </a:spcBef>
              <a:spcAft>
                <a:spcPts val="250"/>
              </a:spcAft>
              <a:buClr>
                <a:schemeClr val="accent1"/>
              </a:buClr>
              <a:buFont typeface="Wingdings 2" charset="2"/>
              <a:buChar char=""/>
              <a:defRPr kern="1200">
                <a:solidFill>
                  <a:srgbClr val="595959"/>
                </a:solidFill>
                <a:latin typeface="+mn-lt"/>
                <a:ea typeface="+mn-ea"/>
                <a:cs typeface="+mn-cs"/>
              </a:defRPr>
            </a:lvl2pPr>
            <a:lvl3pPr marL="1143000" indent="-182563" algn="l" rtl="0" eaLnBrk="0" fontAlgn="base" hangingPunct="0">
              <a:lnSpc>
                <a:spcPct val="90000"/>
              </a:lnSpc>
              <a:spcBef>
                <a:spcPts val="250"/>
              </a:spcBef>
              <a:spcAft>
                <a:spcPts val="250"/>
              </a:spcAft>
              <a:buClr>
                <a:schemeClr val="accent1"/>
              </a:buClr>
              <a:buFont typeface="Wingdings 2" charset="2"/>
              <a:buChar char=""/>
              <a:defRPr sz="1600" kern="1200">
                <a:solidFill>
                  <a:srgbClr val="595959"/>
                </a:solidFill>
                <a:latin typeface="+mn-lt"/>
                <a:ea typeface="+mn-ea"/>
                <a:cs typeface="+mn-cs"/>
              </a:defRPr>
            </a:lvl3pPr>
            <a:lvl4pPr marL="1600200" indent="-182563" algn="l" rtl="0" eaLnBrk="0" fontAlgn="base" hangingPunct="0">
              <a:lnSpc>
                <a:spcPct val="90000"/>
              </a:lnSpc>
              <a:spcBef>
                <a:spcPts val="250"/>
              </a:spcBef>
              <a:spcAft>
                <a:spcPts val="250"/>
              </a:spcAft>
              <a:buClr>
                <a:schemeClr val="accent1"/>
              </a:buClr>
              <a:buFont typeface="Wingdings 2" charset="2"/>
              <a:buChar char=""/>
              <a:defRPr sz="1400" kern="1200">
                <a:solidFill>
                  <a:srgbClr val="595959"/>
                </a:solidFill>
                <a:latin typeface="+mn-lt"/>
                <a:ea typeface="+mn-ea"/>
                <a:cs typeface="+mn-cs"/>
              </a:defRPr>
            </a:lvl4pPr>
            <a:lvl5pPr marL="2057400" indent="-182563" algn="l" rtl="0" eaLnBrk="0" fontAlgn="base" hangingPunct="0">
              <a:lnSpc>
                <a:spcPct val="90000"/>
              </a:lnSpc>
              <a:spcBef>
                <a:spcPts val="250"/>
              </a:spcBef>
              <a:spcAft>
                <a:spcPts val="250"/>
              </a:spcAft>
              <a:buClr>
                <a:schemeClr val="accent1"/>
              </a:buClr>
              <a:buFont typeface="Wingdings 2" charset="2"/>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357188" marR="0" lvl="0" indent="-357188" algn="l" defTabSz="914400" rtl="0" eaLnBrk="0" fontAlgn="base" latinLnBrk="0" hangingPunct="0">
              <a:lnSpc>
                <a:spcPct val="110000"/>
              </a:lnSpc>
              <a:spcBef>
                <a:spcPts val="1200"/>
              </a:spcBef>
              <a:spcAft>
                <a:spcPct val="0"/>
              </a:spcAft>
              <a:buClr>
                <a:srgbClr val="002060"/>
              </a:buClr>
              <a:buSzTx/>
              <a:buFont typeface="Wingdings" panose="05000000000000000000" pitchFamily="2" charset="2"/>
              <a:buChar char="q"/>
              <a:tabLst/>
              <a:defRPr/>
            </a:pPr>
            <a:r>
              <a:rPr kumimoji="0" lang="fr-FR" altLang="fr-FR" sz="2000" b="0" i="0" u="none" strike="noStrike" kern="1200" cap="none" spc="0" normalizeH="0" baseline="0" noProof="0" dirty="0">
                <a:ln>
                  <a:noFill/>
                </a:ln>
                <a:solidFill>
                  <a:srgbClr val="015294"/>
                </a:solidFill>
                <a:effectLst/>
                <a:uLnTx/>
                <a:uFillTx/>
                <a:latin typeface="Corbel" panose="020B0503020204020204"/>
                <a:ea typeface="MS PGothic" charset="-128"/>
                <a:cs typeface="+mn-cs"/>
              </a:rPr>
              <a:t>La représentation et l’échange des données structurées  en rapport avec les spécimens biologiques prélevés, préparés, techniqués et conservés en biobanques.</a:t>
            </a:r>
          </a:p>
        </p:txBody>
      </p:sp>
      <p:grpSp>
        <p:nvGrpSpPr>
          <p:cNvPr id="3" name="Groupe 2">
            <a:extLst>
              <a:ext uri="{FF2B5EF4-FFF2-40B4-BE49-F238E27FC236}">
                <a16:creationId xmlns:a16="http://schemas.microsoft.com/office/drawing/2014/main" id="{5846E1BB-2103-41DD-838C-8A1E0DBFE14B}"/>
              </a:ext>
            </a:extLst>
          </p:cNvPr>
          <p:cNvGrpSpPr/>
          <p:nvPr/>
        </p:nvGrpSpPr>
        <p:grpSpPr>
          <a:xfrm>
            <a:off x="1216208" y="4000055"/>
            <a:ext cx="10366192" cy="2080748"/>
            <a:chOff x="1216208" y="4000055"/>
            <a:chExt cx="10366192" cy="2080748"/>
          </a:xfrm>
        </p:grpSpPr>
        <p:pic>
          <p:nvPicPr>
            <p:cNvPr id="11" name="Image 10">
              <a:extLst>
                <a:ext uri="{FF2B5EF4-FFF2-40B4-BE49-F238E27FC236}">
                  <a16:creationId xmlns:a16="http://schemas.microsoft.com/office/drawing/2014/main" id="{9B73954C-5958-444F-BE4D-5CEB65D4ABC4}"/>
                </a:ext>
              </a:extLst>
            </p:cNvPr>
            <p:cNvPicPr>
              <a:picLocks noChangeAspect="1"/>
            </p:cNvPicPr>
            <p:nvPr/>
          </p:nvPicPr>
          <p:blipFill>
            <a:blip r:embed="rId8"/>
            <a:stretch>
              <a:fillRect/>
            </a:stretch>
          </p:blipFill>
          <p:spPr>
            <a:xfrm>
              <a:off x="11016097" y="5101253"/>
              <a:ext cx="566303" cy="979550"/>
            </a:xfrm>
            <a:prstGeom prst="rect">
              <a:avLst/>
            </a:prstGeom>
          </p:spPr>
        </p:pic>
        <p:sp>
          <p:nvSpPr>
            <p:cNvPr id="13" name="Espace réservé du contenu 1">
              <a:extLst>
                <a:ext uri="{FF2B5EF4-FFF2-40B4-BE49-F238E27FC236}">
                  <a16:creationId xmlns:a16="http://schemas.microsoft.com/office/drawing/2014/main" id="{288C4D6A-5D26-46FF-9FA1-3CF1F302CE2D}"/>
                </a:ext>
              </a:extLst>
            </p:cNvPr>
            <p:cNvSpPr txBox="1">
              <a:spLocks/>
            </p:cNvSpPr>
            <p:nvPr/>
          </p:nvSpPr>
          <p:spPr>
            <a:xfrm>
              <a:off x="1216208" y="4000055"/>
              <a:ext cx="9081391" cy="979550"/>
            </a:xfrm>
            <a:prstGeom prst="rect">
              <a:avLst/>
            </a:prstGeom>
          </p:spPr>
          <p:txBody>
            <a:bodyPr>
              <a:noAutofit/>
            </a:bodyPr>
            <a:lstStyle>
              <a:lvl1pPr marL="182563" indent="-182563" algn="l" rtl="0" eaLnBrk="0" fontAlgn="base" hangingPunct="0">
                <a:lnSpc>
                  <a:spcPct val="90000"/>
                </a:lnSpc>
                <a:spcBef>
                  <a:spcPts val="1200"/>
                </a:spcBef>
                <a:spcAft>
                  <a:spcPct val="0"/>
                </a:spcAft>
                <a:buClr>
                  <a:schemeClr val="accent1"/>
                </a:buClr>
                <a:buFont typeface="Wingdings 2" charset="2"/>
                <a:buChar char=""/>
                <a:defRPr sz="2000" kern="1200">
                  <a:solidFill>
                    <a:srgbClr val="595959"/>
                  </a:solidFill>
                  <a:latin typeface="+mn-lt"/>
                  <a:ea typeface="+mn-ea"/>
                  <a:cs typeface="+mn-cs"/>
                </a:defRPr>
              </a:lvl1pPr>
              <a:lvl2pPr marL="685800" indent="-182563" algn="l" rtl="0" eaLnBrk="0" fontAlgn="base" hangingPunct="0">
                <a:lnSpc>
                  <a:spcPct val="90000"/>
                </a:lnSpc>
                <a:spcBef>
                  <a:spcPts val="250"/>
                </a:spcBef>
                <a:spcAft>
                  <a:spcPts val="250"/>
                </a:spcAft>
                <a:buClr>
                  <a:schemeClr val="accent1"/>
                </a:buClr>
                <a:buFont typeface="Wingdings 2" charset="2"/>
                <a:buChar char=""/>
                <a:defRPr kern="1200">
                  <a:solidFill>
                    <a:srgbClr val="595959"/>
                  </a:solidFill>
                  <a:latin typeface="+mn-lt"/>
                  <a:ea typeface="+mn-ea"/>
                  <a:cs typeface="+mn-cs"/>
                </a:defRPr>
              </a:lvl2pPr>
              <a:lvl3pPr marL="1143000" indent="-182563" algn="l" rtl="0" eaLnBrk="0" fontAlgn="base" hangingPunct="0">
                <a:lnSpc>
                  <a:spcPct val="90000"/>
                </a:lnSpc>
                <a:spcBef>
                  <a:spcPts val="250"/>
                </a:spcBef>
                <a:spcAft>
                  <a:spcPts val="250"/>
                </a:spcAft>
                <a:buClr>
                  <a:schemeClr val="accent1"/>
                </a:buClr>
                <a:buFont typeface="Wingdings 2" charset="2"/>
                <a:buChar char=""/>
                <a:defRPr sz="1600" kern="1200">
                  <a:solidFill>
                    <a:srgbClr val="595959"/>
                  </a:solidFill>
                  <a:latin typeface="+mn-lt"/>
                  <a:ea typeface="+mn-ea"/>
                  <a:cs typeface="+mn-cs"/>
                </a:defRPr>
              </a:lvl3pPr>
              <a:lvl4pPr marL="1600200" indent="-182563" algn="l" rtl="0" eaLnBrk="0" fontAlgn="base" hangingPunct="0">
                <a:lnSpc>
                  <a:spcPct val="90000"/>
                </a:lnSpc>
                <a:spcBef>
                  <a:spcPts val="250"/>
                </a:spcBef>
                <a:spcAft>
                  <a:spcPts val="250"/>
                </a:spcAft>
                <a:buClr>
                  <a:schemeClr val="accent1"/>
                </a:buClr>
                <a:buFont typeface="Wingdings 2" charset="2"/>
                <a:buChar char=""/>
                <a:defRPr sz="1400" kern="1200">
                  <a:solidFill>
                    <a:srgbClr val="595959"/>
                  </a:solidFill>
                  <a:latin typeface="+mn-lt"/>
                  <a:ea typeface="+mn-ea"/>
                  <a:cs typeface="+mn-cs"/>
                </a:defRPr>
              </a:lvl4pPr>
              <a:lvl5pPr marL="2057400" indent="-182563" algn="l" rtl="0" eaLnBrk="0" fontAlgn="base" hangingPunct="0">
                <a:lnSpc>
                  <a:spcPct val="90000"/>
                </a:lnSpc>
                <a:spcBef>
                  <a:spcPts val="250"/>
                </a:spcBef>
                <a:spcAft>
                  <a:spcPts val="250"/>
                </a:spcAft>
                <a:buClr>
                  <a:schemeClr val="accent1"/>
                </a:buClr>
                <a:buFont typeface="Wingdings 2" charset="2"/>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357188" marR="0" lvl="0" indent="-357188" algn="l" defTabSz="914400" rtl="0" eaLnBrk="0" fontAlgn="base" latinLnBrk="0" hangingPunct="0">
                <a:lnSpc>
                  <a:spcPct val="110000"/>
                </a:lnSpc>
                <a:spcBef>
                  <a:spcPts val="1200"/>
                </a:spcBef>
                <a:spcAft>
                  <a:spcPct val="0"/>
                </a:spcAft>
                <a:buClr>
                  <a:srgbClr val="002060"/>
                </a:buClr>
                <a:buSzTx/>
                <a:buFont typeface="Wingdings" panose="05000000000000000000" pitchFamily="2" charset="2"/>
                <a:buChar char="q"/>
                <a:tabLst/>
                <a:defRPr/>
              </a:pPr>
              <a:r>
                <a:rPr kumimoji="0" lang="fr-FR" altLang="fr-FR" sz="2000" b="0" i="0" u="none" strike="noStrike" kern="1200" cap="none" spc="0" normalizeH="0" baseline="0" noProof="0" dirty="0">
                  <a:ln>
                    <a:noFill/>
                  </a:ln>
                  <a:solidFill>
                    <a:srgbClr val="015294"/>
                  </a:solidFill>
                  <a:effectLst/>
                  <a:uLnTx/>
                  <a:uFillTx/>
                  <a:latin typeface="Corbel" panose="020B0503020204020204"/>
                  <a:ea typeface="MS PGothic" charset="-128"/>
                  <a:cs typeface="+mn-cs"/>
                </a:rPr>
                <a:t>Echange de données structurées en rapport avec la transfusion des produits sanguins labiles aux </a:t>
              </a:r>
              <a:r>
                <a:rPr kumimoji="0" lang="fr-FR" altLang="fr-FR" sz="2000" b="0" i="0" u="sng" strike="noStrike" kern="1200" cap="none" spc="0" normalizeH="0" baseline="0" noProof="0" dirty="0">
                  <a:ln>
                    <a:noFill/>
                  </a:ln>
                  <a:solidFill>
                    <a:srgbClr val="015294"/>
                  </a:solidFill>
                  <a:effectLst/>
                  <a:uLnTx/>
                  <a:uFillTx/>
                  <a:latin typeface="Corbel" panose="020B0503020204020204"/>
                  <a:ea typeface="MS PGothic" charset="-128"/>
                  <a:cs typeface="+mn-cs"/>
                </a:rPr>
                <a:t>patients receveurs</a:t>
              </a:r>
              <a:r>
                <a:rPr kumimoji="0" lang="fr-FR" altLang="fr-FR" sz="2000" b="0" i="0" u="none" strike="noStrike" kern="1200" cap="none" spc="0" normalizeH="0" baseline="0" noProof="0" dirty="0">
                  <a:ln>
                    <a:noFill/>
                  </a:ln>
                  <a:solidFill>
                    <a:srgbClr val="015294"/>
                  </a:solidFill>
                  <a:effectLst/>
                  <a:uLnTx/>
                  <a:uFillTx/>
                  <a:latin typeface="Corbel" panose="020B0503020204020204"/>
                  <a:ea typeface="MS PGothic" charset="-128"/>
                  <a:cs typeface="+mn-cs"/>
                </a:rPr>
                <a:t>.</a:t>
              </a:r>
              <a:endParaRPr kumimoji="0" lang="fr-FR" altLang="fr-FR" sz="2400" b="0" i="0" u="none" strike="noStrike" kern="1200" cap="none" spc="0" normalizeH="0" baseline="0" noProof="0" dirty="0">
                <a:ln>
                  <a:noFill/>
                </a:ln>
                <a:solidFill>
                  <a:srgbClr val="015294"/>
                </a:solidFill>
                <a:effectLst/>
                <a:uLnTx/>
                <a:uFillTx/>
                <a:latin typeface="Corbel" panose="020B0503020204020204"/>
                <a:ea typeface="MS PGothic" charset="-128"/>
                <a:cs typeface="+mn-cs"/>
              </a:endParaRPr>
            </a:p>
          </p:txBody>
        </p:sp>
      </p:grpSp>
      <p:sp>
        <p:nvSpPr>
          <p:cNvPr id="16" name="Espace réservé du contenu 1">
            <a:extLst>
              <a:ext uri="{FF2B5EF4-FFF2-40B4-BE49-F238E27FC236}">
                <a16:creationId xmlns:a16="http://schemas.microsoft.com/office/drawing/2014/main" id="{5B136FDE-9003-45B6-8652-FD8B2BD421D0}"/>
              </a:ext>
            </a:extLst>
          </p:cNvPr>
          <p:cNvSpPr txBox="1">
            <a:spLocks/>
          </p:cNvSpPr>
          <p:nvPr/>
        </p:nvSpPr>
        <p:spPr>
          <a:xfrm>
            <a:off x="1565945" y="2633461"/>
            <a:ext cx="4939436" cy="462018"/>
          </a:xfrm>
          <a:prstGeom prst="rect">
            <a:avLst/>
          </a:prstGeom>
        </p:spPr>
        <p:txBody>
          <a:bodyPr>
            <a:noAutofit/>
          </a:bodyPr>
          <a:lstStyle>
            <a:lvl1pPr marL="182563" indent="-182563" algn="l" rtl="0" eaLnBrk="0" fontAlgn="base" hangingPunct="0">
              <a:lnSpc>
                <a:spcPct val="90000"/>
              </a:lnSpc>
              <a:spcBef>
                <a:spcPts val="1200"/>
              </a:spcBef>
              <a:spcAft>
                <a:spcPct val="0"/>
              </a:spcAft>
              <a:buClr>
                <a:schemeClr val="accent1"/>
              </a:buClr>
              <a:buFont typeface="Wingdings 2" charset="2"/>
              <a:buChar char=""/>
              <a:defRPr sz="2000" kern="1200">
                <a:solidFill>
                  <a:srgbClr val="595959"/>
                </a:solidFill>
                <a:latin typeface="+mn-lt"/>
                <a:ea typeface="+mn-ea"/>
                <a:cs typeface="+mn-cs"/>
              </a:defRPr>
            </a:lvl1pPr>
            <a:lvl2pPr marL="685800" indent="-182563" algn="l" rtl="0" eaLnBrk="0" fontAlgn="base" hangingPunct="0">
              <a:lnSpc>
                <a:spcPct val="90000"/>
              </a:lnSpc>
              <a:spcBef>
                <a:spcPts val="250"/>
              </a:spcBef>
              <a:spcAft>
                <a:spcPts val="250"/>
              </a:spcAft>
              <a:buClr>
                <a:schemeClr val="accent1"/>
              </a:buClr>
              <a:buFont typeface="Wingdings 2" charset="2"/>
              <a:buChar char=""/>
              <a:defRPr kern="1200">
                <a:solidFill>
                  <a:srgbClr val="595959"/>
                </a:solidFill>
                <a:latin typeface="+mn-lt"/>
                <a:ea typeface="+mn-ea"/>
                <a:cs typeface="+mn-cs"/>
              </a:defRPr>
            </a:lvl2pPr>
            <a:lvl3pPr marL="1143000" indent="-182563" algn="l" rtl="0" eaLnBrk="0" fontAlgn="base" hangingPunct="0">
              <a:lnSpc>
                <a:spcPct val="90000"/>
              </a:lnSpc>
              <a:spcBef>
                <a:spcPts val="250"/>
              </a:spcBef>
              <a:spcAft>
                <a:spcPts val="250"/>
              </a:spcAft>
              <a:buClr>
                <a:schemeClr val="accent1"/>
              </a:buClr>
              <a:buFont typeface="Wingdings 2" charset="2"/>
              <a:buChar char=""/>
              <a:defRPr sz="1600" kern="1200">
                <a:solidFill>
                  <a:srgbClr val="595959"/>
                </a:solidFill>
                <a:latin typeface="+mn-lt"/>
                <a:ea typeface="+mn-ea"/>
                <a:cs typeface="+mn-cs"/>
              </a:defRPr>
            </a:lvl3pPr>
            <a:lvl4pPr marL="1600200" indent="-182563" algn="l" rtl="0" eaLnBrk="0" fontAlgn="base" hangingPunct="0">
              <a:lnSpc>
                <a:spcPct val="90000"/>
              </a:lnSpc>
              <a:spcBef>
                <a:spcPts val="250"/>
              </a:spcBef>
              <a:spcAft>
                <a:spcPts val="250"/>
              </a:spcAft>
              <a:buClr>
                <a:schemeClr val="accent1"/>
              </a:buClr>
              <a:buFont typeface="Wingdings 2" charset="2"/>
              <a:buChar char=""/>
              <a:defRPr sz="1400" kern="1200">
                <a:solidFill>
                  <a:srgbClr val="595959"/>
                </a:solidFill>
                <a:latin typeface="+mn-lt"/>
                <a:ea typeface="+mn-ea"/>
                <a:cs typeface="+mn-cs"/>
              </a:defRPr>
            </a:lvl4pPr>
            <a:lvl5pPr marL="2057400" indent="-182563" algn="l" rtl="0" eaLnBrk="0" fontAlgn="base" hangingPunct="0">
              <a:lnSpc>
                <a:spcPct val="90000"/>
              </a:lnSpc>
              <a:spcBef>
                <a:spcPts val="250"/>
              </a:spcBef>
              <a:spcAft>
                <a:spcPts val="250"/>
              </a:spcAft>
              <a:buClr>
                <a:schemeClr val="accent1"/>
              </a:buClr>
              <a:buFont typeface="Wingdings 2" charset="2"/>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marR="0" lvl="0" indent="0" algn="l" defTabSz="914400" rtl="0" eaLnBrk="0" fontAlgn="base" latinLnBrk="0" hangingPunct="0">
              <a:lnSpc>
                <a:spcPct val="110000"/>
              </a:lnSpc>
              <a:spcBef>
                <a:spcPts val="1200"/>
              </a:spcBef>
              <a:spcAft>
                <a:spcPct val="0"/>
              </a:spcAft>
              <a:buClr>
                <a:srgbClr val="002060"/>
              </a:buClr>
              <a:buSzTx/>
              <a:buNone/>
              <a:tabLst/>
              <a:defRPr/>
            </a:pPr>
            <a:r>
              <a:rPr kumimoji="0" lang="fr-FR" altLang="fr-FR" sz="2000" b="0" i="0" u="none" strike="noStrike" kern="1200" cap="none" spc="0" normalizeH="0" baseline="0" noProof="0" dirty="0">
                <a:ln>
                  <a:noFill/>
                </a:ln>
                <a:solidFill>
                  <a:srgbClr val="015294"/>
                </a:solidFill>
                <a:effectLst/>
                <a:uLnTx/>
                <a:uFillTx/>
                <a:latin typeface="Corbel" panose="020B0503020204020204"/>
                <a:ea typeface="MS PGothic" charset="-128"/>
                <a:cs typeface="+mn-cs"/>
              </a:rPr>
              <a:t>ou d’anatomie et de cytologie pathologiques.</a:t>
            </a:r>
          </a:p>
        </p:txBody>
      </p:sp>
    </p:spTree>
    <p:extLst>
      <p:ext uri="{BB962C8B-B14F-4D97-AF65-F5344CB8AC3E}">
        <p14:creationId xmlns:p14="http://schemas.microsoft.com/office/powerpoint/2010/main" val="399630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 coins arrondis 92">
            <a:extLst>
              <a:ext uri="{FF2B5EF4-FFF2-40B4-BE49-F238E27FC236}">
                <a16:creationId xmlns:a16="http://schemas.microsoft.com/office/drawing/2014/main" id="{7114FF78-93B3-4386-94E5-302CCC315CB9}"/>
              </a:ext>
            </a:extLst>
          </p:cNvPr>
          <p:cNvSpPr/>
          <p:nvPr/>
        </p:nvSpPr>
        <p:spPr>
          <a:xfrm>
            <a:off x="8291821" y="2764169"/>
            <a:ext cx="2209923" cy="994206"/>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184" name="Rectangle : coins arrondis 183"/>
          <p:cNvSpPr/>
          <p:nvPr/>
        </p:nvSpPr>
        <p:spPr>
          <a:xfrm>
            <a:off x="3249128" y="6116276"/>
            <a:ext cx="5042694" cy="679801"/>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83" name="Rectangle : coins arrondis 82"/>
          <p:cNvSpPr/>
          <p:nvPr/>
        </p:nvSpPr>
        <p:spPr>
          <a:xfrm>
            <a:off x="1917543" y="3815486"/>
            <a:ext cx="2133462" cy="1649777"/>
          </a:xfrm>
          <a:prstGeom prst="round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67" name="Rectangle : coins arrondis 66"/>
          <p:cNvSpPr/>
          <p:nvPr/>
        </p:nvSpPr>
        <p:spPr>
          <a:xfrm>
            <a:off x="8318184" y="4032389"/>
            <a:ext cx="2183560" cy="1649777"/>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Rectangle 3"/>
          <p:cNvSpPr/>
          <p:nvPr/>
        </p:nvSpPr>
        <p:spPr>
          <a:xfrm>
            <a:off x="4833917" y="2920845"/>
            <a:ext cx="2270931" cy="55690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a:ea typeface="+mn-ea"/>
                <a:cs typeface="+mn-cs"/>
              </a:rPr>
              <a:t>Gestion &amp; planification du laboratoire</a:t>
            </a:r>
          </a:p>
        </p:txBody>
      </p:sp>
      <p:sp>
        <p:nvSpPr>
          <p:cNvPr id="5" name="Rectangle 4"/>
          <p:cNvSpPr/>
          <p:nvPr/>
        </p:nvSpPr>
        <p:spPr>
          <a:xfrm>
            <a:off x="4833917" y="3718635"/>
            <a:ext cx="2270931" cy="52822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a:ea typeface="+mn-ea"/>
                <a:cs typeface="+mn-cs"/>
              </a:rPr>
              <a:t>Plateau technique du laboratoire</a:t>
            </a:r>
          </a:p>
        </p:txBody>
      </p:sp>
      <p:sp>
        <p:nvSpPr>
          <p:cNvPr id="6" name="Rectangle 5"/>
          <p:cNvSpPr/>
          <p:nvPr/>
        </p:nvSpPr>
        <p:spPr>
          <a:xfrm>
            <a:off x="4833917" y="2106487"/>
            <a:ext cx="2270931" cy="5392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rial"/>
                <a:ea typeface="+mn-ea"/>
                <a:cs typeface="+mn-cs"/>
              </a:rPr>
              <a:t>Recueil des prélèvements</a:t>
            </a:r>
          </a:p>
        </p:txBody>
      </p:sp>
      <p:sp>
        <p:nvSpPr>
          <p:cNvPr id="7" name="Rectangle 6"/>
          <p:cNvSpPr/>
          <p:nvPr/>
        </p:nvSpPr>
        <p:spPr>
          <a:xfrm>
            <a:off x="4833917" y="1498204"/>
            <a:ext cx="2270931" cy="3583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rial"/>
                <a:ea typeface="+mn-ea"/>
                <a:cs typeface="+mn-cs"/>
              </a:rPr>
              <a:t>Cliniciens, soignants</a:t>
            </a:r>
          </a:p>
        </p:txBody>
      </p:sp>
      <p:sp>
        <p:nvSpPr>
          <p:cNvPr id="8" name="Rectangle 7"/>
          <p:cNvSpPr/>
          <p:nvPr/>
        </p:nvSpPr>
        <p:spPr>
          <a:xfrm>
            <a:off x="4833917" y="5609054"/>
            <a:ext cx="2270931" cy="3583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rial"/>
                <a:ea typeface="+mn-ea"/>
                <a:cs typeface="+mn-cs"/>
              </a:rPr>
              <a:t>Santé publique</a:t>
            </a:r>
          </a:p>
        </p:txBody>
      </p:sp>
      <p:sp>
        <p:nvSpPr>
          <p:cNvPr id="10" name="Rectangle 9"/>
          <p:cNvSpPr/>
          <p:nvPr/>
        </p:nvSpPr>
        <p:spPr>
          <a:xfrm>
            <a:off x="4833917" y="4487936"/>
            <a:ext cx="2270931" cy="321547"/>
          </a:xfrm>
          <a:prstGeom prst="rect">
            <a:avLst/>
          </a:prstGeom>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a:ea typeface="+mn-ea"/>
                <a:cs typeface="+mn-cs"/>
              </a:rPr>
              <a:t>Labo sous-traitant</a:t>
            </a:r>
          </a:p>
        </p:txBody>
      </p:sp>
      <p:sp>
        <p:nvSpPr>
          <p:cNvPr id="11" name="Rectangle 10"/>
          <p:cNvSpPr/>
          <p:nvPr/>
        </p:nvSpPr>
        <p:spPr>
          <a:xfrm>
            <a:off x="4833917" y="5030309"/>
            <a:ext cx="2270931" cy="36009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rial"/>
                <a:ea typeface="+mn-ea"/>
                <a:cs typeface="+mn-cs"/>
              </a:rPr>
              <a:t>Biobanques</a:t>
            </a:r>
          </a:p>
        </p:txBody>
      </p:sp>
      <p:cxnSp>
        <p:nvCxnSpPr>
          <p:cNvPr id="34" name="Connecteur droit 33"/>
          <p:cNvCxnSpPr>
            <a:cxnSpLocks/>
            <a:stCxn id="83" idx="3"/>
            <a:endCxn id="5" idx="1"/>
          </p:cNvCxnSpPr>
          <p:nvPr/>
        </p:nvCxnSpPr>
        <p:spPr>
          <a:xfrm flipV="1">
            <a:off x="4051006" y="3982746"/>
            <a:ext cx="782911" cy="657628"/>
          </a:xfrm>
          <a:prstGeom prst="line">
            <a:avLst/>
          </a:prstGeom>
          <a:ln w="12700">
            <a:solidFill>
              <a:schemeClr val="tx1">
                <a:lumMod val="85000"/>
                <a:lumOff val="1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3" name="Connecteur droit 42"/>
          <p:cNvCxnSpPr>
            <a:cxnSpLocks/>
            <a:stCxn id="93" idx="1"/>
            <a:endCxn id="4" idx="3"/>
          </p:cNvCxnSpPr>
          <p:nvPr/>
        </p:nvCxnSpPr>
        <p:spPr>
          <a:xfrm flipH="1" flipV="1">
            <a:off x="7104848" y="3199296"/>
            <a:ext cx="1186973" cy="61976"/>
          </a:xfrm>
          <a:prstGeom prst="line">
            <a:avLst/>
          </a:prstGeom>
          <a:ln w="12700">
            <a:solidFill>
              <a:schemeClr val="tx1">
                <a:lumMod val="85000"/>
                <a:lumOff val="1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7" name="Connecteur droit 46"/>
          <p:cNvCxnSpPr>
            <a:cxnSpLocks/>
            <a:stCxn id="93" idx="1"/>
            <a:endCxn id="10" idx="3"/>
          </p:cNvCxnSpPr>
          <p:nvPr/>
        </p:nvCxnSpPr>
        <p:spPr>
          <a:xfrm flipH="1">
            <a:off x="7104848" y="3261272"/>
            <a:ext cx="1186973" cy="1387438"/>
          </a:xfrm>
          <a:prstGeom prst="line">
            <a:avLst/>
          </a:prstGeom>
          <a:ln w="12700">
            <a:solidFill>
              <a:schemeClr val="tx1">
                <a:lumMod val="85000"/>
                <a:lumOff val="1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51" name="Connecteur droit 50"/>
          <p:cNvCxnSpPr>
            <a:cxnSpLocks/>
            <a:stCxn id="67" idx="1"/>
            <a:endCxn id="4" idx="3"/>
          </p:cNvCxnSpPr>
          <p:nvPr/>
        </p:nvCxnSpPr>
        <p:spPr>
          <a:xfrm flipH="1" flipV="1">
            <a:off x="7104848" y="3199296"/>
            <a:ext cx="1213336" cy="1657982"/>
          </a:xfrm>
          <a:prstGeom prst="line">
            <a:avLst/>
          </a:prstGeom>
          <a:ln w="12700">
            <a:solidFill>
              <a:schemeClr val="tx1">
                <a:lumMod val="85000"/>
                <a:lumOff val="1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54" name="Connecteur droit 53"/>
          <p:cNvCxnSpPr>
            <a:cxnSpLocks/>
            <a:stCxn id="67" idx="1"/>
            <a:endCxn id="8" idx="3"/>
          </p:cNvCxnSpPr>
          <p:nvPr/>
        </p:nvCxnSpPr>
        <p:spPr>
          <a:xfrm flipH="1">
            <a:off x="7104848" y="4857278"/>
            <a:ext cx="1213336" cy="930972"/>
          </a:xfrm>
          <a:prstGeom prst="line">
            <a:avLst/>
          </a:prstGeom>
          <a:ln w="12700">
            <a:solidFill>
              <a:schemeClr val="tx1">
                <a:lumMod val="85000"/>
                <a:lumOff val="1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62" name="Connecteur droit 61"/>
          <p:cNvCxnSpPr>
            <a:cxnSpLocks/>
            <a:stCxn id="67" idx="1"/>
            <a:endCxn id="7" idx="3"/>
          </p:cNvCxnSpPr>
          <p:nvPr/>
        </p:nvCxnSpPr>
        <p:spPr>
          <a:xfrm flipH="1" flipV="1">
            <a:off x="7104848" y="1677400"/>
            <a:ext cx="1213336" cy="3179878"/>
          </a:xfrm>
          <a:prstGeom prst="line">
            <a:avLst/>
          </a:prstGeom>
          <a:ln w="12700">
            <a:solidFill>
              <a:schemeClr val="tx1">
                <a:lumMod val="85000"/>
                <a:lumOff val="15000"/>
              </a:schemeClr>
            </a:solidFill>
            <a:prstDash val="dash"/>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3043527" y="4283668"/>
            <a:ext cx="894302" cy="46724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rial"/>
                <a:ea typeface="+mn-ea"/>
                <a:cs typeface="+mn-cs"/>
              </a:rPr>
              <a:t>LAW</a:t>
            </a:r>
          </a:p>
        </p:txBody>
      </p:sp>
      <p:grpSp>
        <p:nvGrpSpPr>
          <p:cNvPr id="220" name="Groupe 219"/>
          <p:cNvGrpSpPr/>
          <p:nvPr/>
        </p:nvGrpSpPr>
        <p:grpSpPr>
          <a:xfrm>
            <a:off x="1999988" y="4281407"/>
            <a:ext cx="922764" cy="467247"/>
            <a:chOff x="6564407" y="3629970"/>
            <a:chExt cx="922764" cy="467247"/>
          </a:xfrm>
        </p:grpSpPr>
        <p:sp>
          <p:nvSpPr>
            <p:cNvPr id="33" name="Rectangle 32"/>
            <p:cNvSpPr/>
            <p:nvPr/>
          </p:nvSpPr>
          <p:spPr>
            <a:xfrm>
              <a:off x="6564407" y="3629970"/>
              <a:ext cx="894302" cy="46724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rial"/>
                  <a:ea typeface="+mn-ea"/>
                  <a:cs typeface="+mn-cs"/>
                </a:rPr>
                <a:t>LDA</a:t>
              </a:r>
            </a:p>
          </p:txBody>
        </p:sp>
        <p:sp>
          <p:nvSpPr>
            <p:cNvPr id="143" name="Ellipse 142"/>
            <p:cNvSpPr/>
            <p:nvPr/>
          </p:nvSpPr>
          <p:spPr>
            <a:xfrm>
              <a:off x="7307979" y="3918682"/>
              <a:ext cx="179192" cy="170575"/>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Arial"/>
                  <a:ea typeface="+mn-ea"/>
                  <a:cs typeface="+mn-cs"/>
                </a:rPr>
                <a:t>F</a:t>
              </a:r>
            </a:p>
          </p:txBody>
        </p:sp>
      </p:grpSp>
      <p:sp>
        <p:nvSpPr>
          <p:cNvPr id="137" name="Rectangle 136"/>
          <p:cNvSpPr/>
          <p:nvPr/>
        </p:nvSpPr>
        <p:spPr>
          <a:xfrm>
            <a:off x="2530661" y="4854108"/>
            <a:ext cx="894302" cy="46724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rial"/>
                <a:ea typeface="+mn-ea"/>
                <a:cs typeface="+mn-cs"/>
              </a:rPr>
              <a:t>LSH</a:t>
            </a:r>
          </a:p>
        </p:txBody>
      </p:sp>
      <p:grpSp>
        <p:nvGrpSpPr>
          <p:cNvPr id="196" name="Groupe 195"/>
          <p:cNvGrpSpPr/>
          <p:nvPr/>
        </p:nvGrpSpPr>
        <p:grpSpPr>
          <a:xfrm>
            <a:off x="8399357" y="4444844"/>
            <a:ext cx="903610" cy="476815"/>
            <a:chOff x="293082" y="2308612"/>
            <a:chExt cx="903610" cy="476815"/>
          </a:xfrm>
        </p:grpSpPr>
        <p:sp>
          <p:nvSpPr>
            <p:cNvPr id="50" name="Rectangle 49"/>
            <p:cNvSpPr/>
            <p:nvPr/>
          </p:nvSpPr>
          <p:spPr>
            <a:xfrm>
              <a:off x="293082" y="2308612"/>
              <a:ext cx="894302" cy="46724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rial"/>
                  <a:ea typeface="+mn-ea"/>
                  <a:cs typeface="+mn-cs"/>
                </a:rPr>
                <a:t>XD-LAB</a:t>
              </a:r>
            </a:p>
          </p:txBody>
        </p:sp>
        <p:sp>
          <p:nvSpPr>
            <p:cNvPr id="145" name="Ellipse 144"/>
            <p:cNvSpPr/>
            <p:nvPr/>
          </p:nvSpPr>
          <p:spPr>
            <a:xfrm>
              <a:off x="1017500" y="2614852"/>
              <a:ext cx="179192" cy="170575"/>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02" name="Rectangle 101"/>
          <p:cNvSpPr/>
          <p:nvPr/>
        </p:nvSpPr>
        <p:spPr>
          <a:xfrm>
            <a:off x="6161905" y="6209691"/>
            <a:ext cx="894302" cy="46724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rial"/>
                <a:ea typeface="+mn-ea"/>
                <a:cs typeface="+mn-cs"/>
              </a:rPr>
              <a:t>SET</a:t>
            </a:r>
          </a:p>
        </p:txBody>
      </p:sp>
      <p:sp>
        <p:nvSpPr>
          <p:cNvPr id="159" name="Rectangle 158"/>
          <p:cNvSpPr/>
          <p:nvPr/>
        </p:nvSpPr>
        <p:spPr>
          <a:xfrm>
            <a:off x="8923602" y="5025562"/>
            <a:ext cx="894302" cy="46724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rial"/>
                <a:ea typeface="+mn-ea"/>
                <a:cs typeface="+mn-cs"/>
              </a:rPr>
              <a:t>ARPH</a:t>
            </a:r>
          </a:p>
        </p:txBody>
      </p:sp>
      <p:grpSp>
        <p:nvGrpSpPr>
          <p:cNvPr id="194" name="Groupe 193"/>
          <p:cNvGrpSpPr/>
          <p:nvPr/>
        </p:nvGrpSpPr>
        <p:grpSpPr>
          <a:xfrm>
            <a:off x="4853475" y="6194023"/>
            <a:ext cx="903610" cy="476815"/>
            <a:chOff x="284710" y="4812329"/>
            <a:chExt cx="903610" cy="476815"/>
          </a:xfrm>
        </p:grpSpPr>
        <p:sp>
          <p:nvSpPr>
            <p:cNvPr id="188" name="Rectangle 187"/>
            <p:cNvSpPr/>
            <p:nvPr/>
          </p:nvSpPr>
          <p:spPr>
            <a:xfrm>
              <a:off x="284710" y="4812329"/>
              <a:ext cx="894302" cy="46724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rial"/>
                  <a:ea typeface="+mn-ea"/>
                  <a:cs typeface="+mn-cs"/>
                </a:rPr>
                <a:t>LCSD</a:t>
              </a:r>
            </a:p>
          </p:txBody>
        </p:sp>
        <p:sp>
          <p:nvSpPr>
            <p:cNvPr id="189" name="Ellipse 188"/>
            <p:cNvSpPr/>
            <p:nvPr/>
          </p:nvSpPr>
          <p:spPr>
            <a:xfrm>
              <a:off x="1009128" y="5118569"/>
              <a:ext cx="179192" cy="170575"/>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99" name="Rectangle 198"/>
          <p:cNvSpPr/>
          <p:nvPr/>
        </p:nvSpPr>
        <p:spPr>
          <a:xfrm>
            <a:off x="8385955" y="4453275"/>
            <a:ext cx="894302" cy="46724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rial"/>
                <a:ea typeface="+mn-ea"/>
                <a:cs typeface="+mn-cs"/>
              </a:rPr>
              <a:t>XD-LAB</a:t>
            </a:r>
          </a:p>
        </p:txBody>
      </p:sp>
      <p:sp>
        <p:nvSpPr>
          <p:cNvPr id="202" name="Rectangle 201"/>
          <p:cNvSpPr/>
          <p:nvPr/>
        </p:nvSpPr>
        <p:spPr>
          <a:xfrm>
            <a:off x="9414763" y="4423334"/>
            <a:ext cx="894302" cy="46724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rial"/>
                <a:ea typeface="+mn-ea"/>
                <a:cs typeface="+mn-cs"/>
              </a:rPr>
              <a:t>APSR 2</a:t>
            </a:r>
          </a:p>
        </p:txBody>
      </p:sp>
      <p:sp>
        <p:nvSpPr>
          <p:cNvPr id="205" name="Rectangle 204"/>
          <p:cNvSpPr/>
          <p:nvPr/>
        </p:nvSpPr>
        <p:spPr>
          <a:xfrm>
            <a:off x="9070371" y="3168153"/>
            <a:ext cx="894302" cy="46724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rial"/>
                <a:ea typeface="+mn-ea"/>
                <a:cs typeface="+mn-cs"/>
              </a:rPr>
              <a:t>ILW</a:t>
            </a:r>
          </a:p>
        </p:txBody>
      </p:sp>
      <p:sp>
        <p:nvSpPr>
          <p:cNvPr id="208" name="Rectangle 207"/>
          <p:cNvSpPr/>
          <p:nvPr/>
        </p:nvSpPr>
        <p:spPr>
          <a:xfrm>
            <a:off x="4848445" y="6202454"/>
            <a:ext cx="894302" cy="46724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rial"/>
                <a:ea typeface="+mn-ea"/>
                <a:cs typeface="+mn-cs"/>
              </a:rPr>
              <a:t>LCSD</a:t>
            </a:r>
          </a:p>
        </p:txBody>
      </p:sp>
      <p:sp>
        <p:nvSpPr>
          <p:cNvPr id="86" name="Rectangle 85"/>
          <p:cNvSpPr/>
          <p:nvPr/>
        </p:nvSpPr>
        <p:spPr>
          <a:xfrm>
            <a:off x="4833917" y="880648"/>
            <a:ext cx="2270931" cy="3583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rial"/>
                <a:ea typeface="+mn-ea"/>
                <a:cs typeface="+mn-cs"/>
              </a:rPr>
              <a:t>Poste de transfusion</a:t>
            </a:r>
          </a:p>
        </p:txBody>
      </p:sp>
      <p:sp>
        <p:nvSpPr>
          <p:cNvPr id="87" name="Rectangle : coins arrondis 86"/>
          <p:cNvSpPr/>
          <p:nvPr/>
        </p:nvSpPr>
        <p:spPr>
          <a:xfrm>
            <a:off x="1976136" y="833673"/>
            <a:ext cx="2074869" cy="1285896"/>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tIns="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rial"/>
                <a:ea typeface="+mn-ea"/>
                <a:cs typeface="+mn-cs"/>
              </a:rPr>
              <a:t>Transfusion PSL</a:t>
            </a:r>
          </a:p>
        </p:txBody>
      </p:sp>
      <p:sp>
        <p:nvSpPr>
          <p:cNvPr id="88" name="Rectangle 87"/>
          <p:cNvSpPr/>
          <p:nvPr/>
        </p:nvSpPr>
        <p:spPr>
          <a:xfrm>
            <a:off x="2164099" y="1450137"/>
            <a:ext cx="721022" cy="28470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Rectangle 88"/>
          <p:cNvSpPr/>
          <p:nvPr/>
        </p:nvSpPr>
        <p:spPr>
          <a:xfrm>
            <a:off x="2275795" y="1550617"/>
            <a:ext cx="691390" cy="26196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Rectangle 91"/>
          <p:cNvSpPr/>
          <p:nvPr/>
        </p:nvSpPr>
        <p:spPr>
          <a:xfrm>
            <a:off x="2374791" y="1694524"/>
            <a:ext cx="686772" cy="30653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rial"/>
                <a:ea typeface="+mn-ea"/>
                <a:cs typeface="+mn-cs"/>
              </a:rPr>
              <a:t>TMA</a:t>
            </a:r>
          </a:p>
        </p:txBody>
      </p:sp>
      <p:cxnSp>
        <p:nvCxnSpPr>
          <p:cNvPr id="94" name="Connecteur droit 93"/>
          <p:cNvCxnSpPr>
            <a:cxnSpLocks/>
            <a:stCxn id="87" idx="3"/>
            <a:endCxn id="86" idx="1"/>
          </p:cNvCxnSpPr>
          <p:nvPr/>
        </p:nvCxnSpPr>
        <p:spPr>
          <a:xfrm flipV="1">
            <a:off x="4051004" y="1059845"/>
            <a:ext cx="782912" cy="416777"/>
          </a:xfrm>
          <a:prstGeom prst="line">
            <a:avLst/>
          </a:prstGeom>
          <a:ln w="19050">
            <a:solidFill>
              <a:schemeClr val="accent3">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95" name="Connecteur droit 94"/>
          <p:cNvCxnSpPr>
            <a:cxnSpLocks/>
            <a:stCxn id="87" idx="3"/>
            <a:endCxn id="7" idx="1"/>
          </p:cNvCxnSpPr>
          <p:nvPr/>
        </p:nvCxnSpPr>
        <p:spPr>
          <a:xfrm>
            <a:off x="4051004" y="1476622"/>
            <a:ext cx="782912" cy="200779"/>
          </a:xfrm>
          <a:prstGeom prst="line">
            <a:avLst/>
          </a:prstGeom>
          <a:ln w="19050">
            <a:solidFill>
              <a:schemeClr val="accent3">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96" name="Connecteur droit 95"/>
          <p:cNvCxnSpPr>
            <a:cxnSpLocks/>
            <a:stCxn id="87" idx="3"/>
            <a:endCxn id="4" idx="1"/>
          </p:cNvCxnSpPr>
          <p:nvPr/>
        </p:nvCxnSpPr>
        <p:spPr>
          <a:xfrm>
            <a:off x="4051004" y="1476621"/>
            <a:ext cx="782912" cy="1722674"/>
          </a:xfrm>
          <a:prstGeom prst="line">
            <a:avLst/>
          </a:prstGeom>
          <a:ln w="19050">
            <a:solidFill>
              <a:schemeClr val="accent3">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97" name="Rectangle : coins arrondis 96"/>
          <p:cNvSpPr/>
          <p:nvPr/>
        </p:nvSpPr>
        <p:spPr>
          <a:xfrm>
            <a:off x="8320121" y="586475"/>
            <a:ext cx="2181623" cy="1877759"/>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98" name="Connecteur droit 97"/>
          <p:cNvCxnSpPr>
            <a:cxnSpLocks/>
            <a:stCxn id="97" idx="1"/>
            <a:endCxn id="4" idx="3"/>
          </p:cNvCxnSpPr>
          <p:nvPr/>
        </p:nvCxnSpPr>
        <p:spPr>
          <a:xfrm flipH="1">
            <a:off x="7104848" y="1525355"/>
            <a:ext cx="1215273" cy="1673941"/>
          </a:xfrm>
          <a:prstGeom prst="line">
            <a:avLst/>
          </a:prstGeom>
          <a:ln w="12700">
            <a:solidFill>
              <a:schemeClr val="tx1">
                <a:lumMod val="85000"/>
                <a:lumOff val="1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00" name="Connecteur droit 99"/>
          <p:cNvCxnSpPr>
            <a:cxnSpLocks/>
            <a:stCxn id="97" idx="1"/>
            <a:endCxn id="7" idx="3"/>
          </p:cNvCxnSpPr>
          <p:nvPr/>
        </p:nvCxnSpPr>
        <p:spPr>
          <a:xfrm flipH="1">
            <a:off x="7104848" y="1525355"/>
            <a:ext cx="1215273" cy="152045"/>
          </a:xfrm>
          <a:prstGeom prst="line">
            <a:avLst/>
          </a:prstGeom>
          <a:ln w="12700">
            <a:solidFill>
              <a:schemeClr val="tx1">
                <a:lumMod val="85000"/>
                <a:lumOff val="1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01" name="Connecteur droit 100"/>
          <p:cNvCxnSpPr>
            <a:cxnSpLocks/>
            <a:stCxn id="97" idx="1"/>
            <a:endCxn id="6" idx="3"/>
          </p:cNvCxnSpPr>
          <p:nvPr/>
        </p:nvCxnSpPr>
        <p:spPr>
          <a:xfrm flipH="1">
            <a:off x="7104848" y="1525355"/>
            <a:ext cx="1215273" cy="850764"/>
          </a:xfrm>
          <a:prstGeom prst="line">
            <a:avLst/>
          </a:prstGeom>
          <a:ln w="12700">
            <a:solidFill>
              <a:schemeClr val="tx1">
                <a:lumMod val="85000"/>
                <a:lumOff val="15000"/>
              </a:schemeClr>
            </a:solidFill>
            <a:prstDash val="dash"/>
          </a:ln>
        </p:spPr>
        <p:style>
          <a:lnRef idx="2">
            <a:schemeClr val="accent1"/>
          </a:lnRef>
          <a:fillRef idx="0">
            <a:schemeClr val="accent1"/>
          </a:fillRef>
          <a:effectRef idx="1">
            <a:schemeClr val="accent1"/>
          </a:effectRef>
          <a:fontRef idx="minor">
            <a:schemeClr val="tx1"/>
          </a:fontRef>
        </p:style>
      </p:cxnSp>
      <p:sp>
        <p:nvSpPr>
          <p:cNvPr id="104" name="Rectangle 103"/>
          <p:cNvSpPr/>
          <p:nvPr/>
        </p:nvSpPr>
        <p:spPr>
          <a:xfrm>
            <a:off x="9467446" y="1734846"/>
            <a:ext cx="894302" cy="46724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rial"/>
                <a:ea typeface="+mn-ea"/>
                <a:cs typeface="+mn-cs"/>
              </a:rPr>
              <a:t>LPOCT</a:t>
            </a:r>
          </a:p>
        </p:txBody>
      </p:sp>
      <p:sp>
        <p:nvSpPr>
          <p:cNvPr id="107" name="Rectangle 106"/>
          <p:cNvSpPr/>
          <p:nvPr/>
        </p:nvSpPr>
        <p:spPr>
          <a:xfrm>
            <a:off x="8465496" y="1116633"/>
            <a:ext cx="894302" cy="46724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rial"/>
                <a:ea typeface="+mn-ea"/>
                <a:cs typeface="+mn-cs"/>
              </a:rPr>
              <a:t>LTW</a:t>
            </a:r>
          </a:p>
        </p:txBody>
      </p:sp>
      <p:sp>
        <p:nvSpPr>
          <p:cNvPr id="110" name="Rectangle 109"/>
          <p:cNvSpPr/>
          <p:nvPr/>
        </p:nvSpPr>
        <p:spPr>
          <a:xfrm>
            <a:off x="9467446" y="1116806"/>
            <a:ext cx="894302" cy="46724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rial"/>
                <a:ea typeface="+mn-ea"/>
                <a:cs typeface="+mn-cs"/>
              </a:rPr>
              <a:t>LCC</a:t>
            </a:r>
          </a:p>
        </p:txBody>
      </p:sp>
      <p:sp>
        <p:nvSpPr>
          <p:cNvPr id="112" name="Rectangle 111"/>
          <p:cNvSpPr/>
          <p:nvPr/>
        </p:nvSpPr>
        <p:spPr>
          <a:xfrm>
            <a:off x="8449496" y="1719450"/>
            <a:ext cx="910303" cy="48467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rial"/>
                <a:ea typeface="+mn-ea"/>
                <a:cs typeface="+mn-cs"/>
              </a:rPr>
              <a:t>LBL</a:t>
            </a:r>
          </a:p>
        </p:txBody>
      </p:sp>
      <p:cxnSp>
        <p:nvCxnSpPr>
          <p:cNvPr id="114" name="Connecteur droit 113"/>
          <p:cNvCxnSpPr>
            <a:cxnSpLocks/>
            <a:stCxn id="117" idx="3"/>
            <a:endCxn id="5" idx="1"/>
          </p:cNvCxnSpPr>
          <p:nvPr/>
        </p:nvCxnSpPr>
        <p:spPr>
          <a:xfrm>
            <a:off x="4051006" y="2958748"/>
            <a:ext cx="782911" cy="1023998"/>
          </a:xfrm>
          <a:prstGeom prst="line">
            <a:avLst/>
          </a:prstGeom>
          <a:ln w="1905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15" name="Connecteur droit 114"/>
          <p:cNvCxnSpPr>
            <a:cxnSpLocks/>
            <a:stCxn id="117" idx="3"/>
            <a:endCxn id="4" idx="1"/>
          </p:cNvCxnSpPr>
          <p:nvPr/>
        </p:nvCxnSpPr>
        <p:spPr>
          <a:xfrm>
            <a:off x="4051006" y="2958749"/>
            <a:ext cx="782911" cy="240547"/>
          </a:xfrm>
          <a:prstGeom prst="line">
            <a:avLst/>
          </a:prstGeom>
          <a:ln w="1905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16" name="Connecteur droit 115"/>
          <p:cNvCxnSpPr>
            <a:cxnSpLocks/>
            <a:stCxn id="117" idx="3"/>
            <a:endCxn id="7" idx="1"/>
          </p:cNvCxnSpPr>
          <p:nvPr/>
        </p:nvCxnSpPr>
        <p:spPr>
          <a:xfrm flipV="1">
            <a:off x="4051006" y="1677400"/>
            <a:ext cx="782911" cy="1281348"/>
          </a:xfrm>
          <a:prstGeom prst="line">
            <a:avLst/>
          </a:prstGeom>
          <a:ln w="19050">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sp>
        <p:nvSpPr>
          <p:cNvPr id="117" name="Rectangle : coins arrondis 116"/>
          <p:cNvSpPr/>
          <p:nvPr/>
        </p:nvSpPr>
        <p:spPr>
          <a:xfrm>
            <a:off x="1937845" y="2416763"/>
            <a:ext cx="2113161" cy="1083971"/>
          </a:xfrm>
          <a:prstGeom prst="round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rial"/>
                <a:ea typeface="+mn-ea"/>
                <a:cs typeface="+mn-cs"/>
              </a:rPr>
              <a:t>Anapath numérique</a:t>
            </a:r>
          </a:p>
        </p:txBody>
      </p:sp>
      <p:sp>
        <p:nvSpPr>
          <p:cNvPr id="119" name="Rectangle 118"/>
          <p:cNvSpPr/>
          <p:nvPr/>
        </p:nvSpPr>
        <p:spPr>
          <a:xfrm>
            <a:off x="2136632" y="3024757"/>
            <a:ext cx="560504" cy="2694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Arial"/>
              <a:ea typeface="+mn-ea"/>
              <a:cs typeface="+mn-cs"/>
            </a:endParaRPr>
          </a:p>
        </p:txBody>
      </p:sp>
      <p:sp>
        <p:nvSpPr>
          <p:cNvPr id="120" name="Rectangle 119"/>
          <p:cNvSpPr/>
          <p:nvPr/>
        </p:nvSpPr>
        <p:spPr>
          <a:xfrm>
            <a:off x="2227336" y="3144019"/>
            <a:ext cx="560504" cy="26943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Arial"/>
                <a:ea typeface="+mn-ea"/>
                <a:cs typeface="+mn-cs"/>
              </a:rPr>
              <a:t>…</a:t>
            </a:r>
          </a:p>
        </p:txBody>
      </p:sp>
      <p:sp>
        <p:nvSpPr>
          <p:cNvPr id="124" name="Ellipse 142"/>
          <p:cNvSpPr/>
          <p:nvPr/>
        </p:nvSpPr>
        <p:spPr>
          <a:xfrm>
            <a:off x="3774483" y="4574469"/>
            <a:ext cx="179192" cy="170575"/>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Arial"/>
                <a:ea typeface="+mn-ea"/>
                <a:cs typeface="+mn-cs"/>
              </a:rPr>
              <a:t>F</a:t>
            </a:r>
          </a:p>
        </p:txBody>
      </p:sp>
      <p:sp>
        <p:nvSpPr>
          <p:cNvPr id="125" name="Ellipse 142"/>
          <p:cNvSpPr/>
          <p:nvPr/>
        </p:nvSpPr>
        <p:spPr>
          <a:xfrm>
            <a:off x="9223579" y="1999641"/>
            <a:ext cx="179192" cy="170575"/>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Arial"/>
                <a:ea typeface="+mn-ea"/>
                <a:cs typeface="+mn-cs"/>
              </a:rPr>
              <a:t>F</a:t>
            </a:r>
          </a:p>
        </p:txBody>
      </p:sp>
      <p:sp>
        <p:nvSpPr>
          <p:cNvPr id="126" name="Ellipse 142"/>
          <p:cNvSpPr/>
          <p:nvPr/>
        </p:nvSpPr>
        <p:spPr>
          <a:xfrm>
            <a:off x="10203403" y="2027129"/>
            <a:ext cx="179192" cy="170575"/>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Arial"/>
                <a:ea typeface="+mn-ea"/>
                <a:cs typeface="+mn-cs"/>
              </a:rPr>
              <a:t>F</a:t>
            </a:r>
          </a:p>
        </p:txBody>
      </p:sp>
      <p:sp>
        <p:nvSpPr>
          <p:cNvPr id="127" name="Ellipse 142"/>
          <p:cNvSpPr/>
          <p:nvPr/>
        </p:nvSpPr>
        <p:spPr>
          <a:xfrm>
            <a:off x="9194143" y="1401366"/>
            <a:ext cx="179192" cy="170575"/>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Arial"/>
                <a:ea typeface="+mn-ea"/>
                <a:cs typeface="+mn-cs"/>
              </a:rPr>
              <a:t>F</a:t>
            </a:r>
          </a:p>
        </p:txBody>
      </p:sp>
      <p:sp>
        <p:nvSpPr>
          <p:cNvPr id="128" name="Ellipse 142"/>
          <p:cNvSpPr/>
          <p:nvPr/>
        </p:nvSpPr>
        <p:spPr>
          <a:xfrm>
            <a:off x="5579718" y="6499126"/>
            <a:ext cx="179192" cy="170575"/>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Arial"/>
                <a:ea typeface="+mn-ea"/>
                <a:cs typeface="+mn-cs"/>
              </a:rPr>
              <a:t>F</a:t>
            </a:r>
          </a:p>
        </p:txBody>
      </p:sp>
      <p:sp>
        <p:nvSpPr>
          <p:cNvPr id="129" name="Ellipse 142"/>
          <p:cNvSpPr/>
          <p:nvPr/>
        </p:nvSpPr>
        <p:spPr>
          <a:xfrm>
            <a:off x="9137832" y="4758332"/>
            <a:ext cx="179192" cy="170575"/>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Arial"/>
                <a:ea typeface="+mn-ea"/>
                <a:cs typeface="+mn-cs"/>
              </a:rPr>
              <a:t>F</a:t>
            </a:r>
          </a:p>
        </p:txBody>
      </p:sp>
      <p:sp>
        <p:nvSpPr>
          <p:cNvPr id="130" name="Ellipse 142"/>
          <p:cNvSpPr/>
          <p:nvPr/>
        </p:nvSpPr>
        <p:spPr>
          <a:xfrm>
            <a:off x="8696043" y="208124"/>
            <a:ext cx="179192" cy="170575"/>
          </a:xfrm>
          <a:prstGeom prst="ellipse">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Arial"/>
                <a:ea typeface="+mn-ea"/>
                <a:cs typeface="+mn-cs"/>
              </a:rPr>
              <a:t>F</a:t>
            </a:r>
          </a:p>
        </p:txBody>
      </p:sp>
      <p:sp>
        <p:nvSpPr>
          <p:cNvPr id="3" name="TextBox 2"/>
          <p:cNvSpPr txBox="1"/>
          <p:nvPr/>
        </p:nvSpPr>
        <p:spPr>
          <a:xfrm>
            <a:off x="8899214" y="137330"/>
            <a:ext cx="1105311" cy="31604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a:ea typeface="+mn-ea"/>
                <a:cs typeface="Arial" charset="0"/>
              </a:rPr>
              <a:t>Final Text</a:t>
            </a:r>
          </a:p>
        </p:txBody>
      </p:sp>
      <p:sp>
        <p:nvSpPr>
          <p:cNvPr id="132" name="Ellipse 142"/>
          <p:cNvSpPr/>
          <p:nvPr/>
        </p:nvSpPr>
        <p:spPr>
          <a:xfrm>
            <a:off x="6245880" y="208124"/>
            <a:ext cx="179192" cy="170575"/>
          </a:xfrm>
          <a:prstGeom prst="ellipse">
            <a:avLst/>
          </a:prstGeom>
          <a:solidFill>
            <a:schemeClr val="accent6">
              <a:lumMod val="7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Arial"/>
                <a:ea typeface="+mn-ea"/>
                <a:cs typeface="+mn-cs"/>
              </a:rPr>
              <a:t>T</a:t>
            </a:r>
          </a:p>
        </p:txBody>
      </p:sp>
      <p:sp>
        <p:nvSpPr>
          <p:cNvPr id="133" name="TextBox 132"/>
          <p:cNvSpPr txBox="1"/>
          <p:nvPr/>
        </p:nvSpPr>
        <p:spPr>
          <a:xfrm>
            <a:off x="6445048" y="137331"/>
            <a:ext cx="178770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a:ea typeface="+mn-ea"/>
                <a:cs typeface="Arial" charset="0"/>
              </a:rPr>
              <a:t>Trial Implementation</a:t>
            </a:r>
          </a:p>
        </p:txBody>
      </p:sp>
      <p:sp>
        <p:nvSpPr>
          <p:cNvPr id="136" name="Ellipse 142"/>
          <p:cNvSpPr/>
          <p:nvPr/>
        </p:nvSpPr>
        <p:spPr>
          <a:xfrm>
            <a:off x="2340647" y="227245"/>
            <a:ext cx="179192" cy="170575"/>
          </a:xfrm>
          <a:prstGeom prst="ellipse">
            <a:avLst/>
          </a:prstGeom>
          <a:solidFill>
            <a:schemeClr val="accent4"/>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Arial"/>
                <a:ea typeface="+mn-ea"/>
                <a:cs typeface="+mn-cs"/>
              </a:rPr>
              <a:t>D</a:t>
            </a:r>
          </a:p>
        </p:txBody>
      </p:sp>
      <p:sp>
        <p:nvSpPr>
          <p:cNvPr id="138" name="TextBox 137"/>
          <p:cNvSpPr txBox="1"/>
          <p:nvPr/>
        </p:nvSpPr>
        <p:spPr>
          <a:xfrm>
            <a:off x="2519842" y="156452"/>
            <a:ext cx="133897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a:ea typeface="+mn-ea"/>
                <a:cs typeface="Arial" charset="0"/>
              </a:rPr>
              <a:t>Development</a:t>
            </a:r>
          </a:p>
        </p:txBody>
      </p:sp>
      <p:sp>
        <p:nvSpPr>
          <p:cNvPr id="139" name="Ellipse 142"/>
          <p:cNvSpPr/>
          <p:nvPr/>
        </p:nvSpPr>
        <p:spPr>
          <a:xfrm>
            <a:off x="9657989" y="5324691"/>
            <a:ext cx="179192" cy="170575"/>
          </a:xfrm>
          <a:prstGeom prst="ellipse">
            <a:avLst/>
          </a:prstGeom>
          <a:solidFill>
            <a:schemeClr val="accent6">
              <a:lumMod val="7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Arial"/>
                <a:ea typeface="+mn-ea"/>
                <a:cs typeface="+mn-cs"/>
              </a:rPr>
              <a:t>T</a:t>
            </a:r>
          </a:p>
        </p:txBody>
      </p:sp>
      <p:sp>
        <p:nvSpPr>
          <p:cNvPr id="140" name="Ellipse 142"/>
          <p:cNvSpPr/>
          <p:nvPr/>
        </p:nvSpPr>
        <p:spPr>
          <a:xfrm>
            <a:off x="9818405" y="3464329"/>
            <a:ext cx="179192" cy="170575"/>
          </a:xfrm>
          <a:prstGeom prst="ellipse">
            <a:avLst/>
          </a:prstGeom>
          <a:solidFill>
            <a:schemeClr val="accent6">
              <a:lumMod val="7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Arial"/>
                <a:ea typeface="+mn-ea"/>
                <a:cs typeface="+mn-cs"/>
              </a:rPr>
              <a:t>T</a:t>
            </a:r>
          </a:p>
        </p:txBody>
      </p:sp>
      <p:sp>
        <p:nvSpPr>
          <p:cNvPr id="147" name="Ellipse 142"/>
          <p:cNvSpPr/>
          <p:nvPr/>
        </p:nvSpPr>
        <p:spPr>
          <a:xfrm>
            <a:off x="6889665" y="6519177"/>
            <a:ext cx="179192" cy="170575"/>
          </a:xfrm>
          <a:prstGeom prst="ellipse">
            <a:avLst/>
          </a:prstGeom>
          <a:solidFill>
            <a:schemeClr val="accent4"/>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Arial"/>
                <a:ea typeface="+mn-ea"/>
                <a:cs typeface="+mn-cs"/>
              </a:rPr>
              <a:t>D</a:t>
            </a:r>
          </a:p>
        </p:txBody>
      </p:sp>
      <p:sp>
        <p:nvSpPr>
          <p:cNvPr id="151" name="Ellipse 142"/>
          <p:cNvSpPr/>
          <p:nvPr/>
        </p:nvSpPr>
        <p:spPr>
          <a:xfrm>
            <a:off x="3223488" y="3255844"/>
            <a:ext cx="179192" cy="170575"/>
          </a:xfrm>
          <a:prstGeom prst="ellipse">
            <a:avLst/>
          </a:prstGeom>
          <a:solidFill>
            <a:srgbClr val="8064A2"/>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Arial"/>
                <a:ea typeface="+mn-ea"/>
                <a:cs typeface="+mn-cs"/>
              </a:rPr>
              <a:t>D</a:t>
            </a:r>
          </a:p>
        </p:txBody>
      </p:sp>
      <p:sp>
        <p:nvSpPr>
          <p:cNvPr id="153" name="Ellipse 142"/>
          <p:cNvSpPr/>
          <p:nvPr/>
        </p:nvSpPr>
        <p:spPr>
          <a:xfrm>
            <a:off x="3249129" y="5147860"/>
            <a:ext cx="179192" cy="170575"/>
          </a:xfrm>
          <a:prstGeom prst="ellipse">
            <a:avLst/>
          </a:prstGeom>
          <a:solidFill>
            <a:srgbClr val="8064A2"/>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white"/>
                </a:solidFill>
                <a:effectLst/>
                <a:uLnTx/>
                <a:uFillTx/>
                <a:latin typeface="Arial"/>
                <a:ea typeface="+mn-ea"/>
                <a:cs typeface="+mn-cs"/>
              </a:rPr>
              <a:t>D</a:t>
            </a:r>
          </a:p>
        </p:txBody>
      </p:sp>
      <p:sp>
        <p:nvSpPr>
          <p:cNvPr id="90" name="Ellipse 142">
            <a:extLst>
              <a:ext uri="{FF2B5EF4-FFF2-40B4-BE49-F238E27FC236}">
                <a16:creationId xmlns:a16="http://schemas.microsoft.com/office/drawing/2014/main" id="{D10754B4-E925-4EA9-A6EB-E812B87A7A1E}"/>
              </a:ext>
            </a:extLst>
          </p:cNvPr>
          <p:cNvSpPr/>
          <p:nvPr/>
        </p:nvSpPr>
        <p:spPr>
          <a:xfrm>
            <a:off x="4142914" y="216389"/>
            <a:ext cx="179192" cy="170575"/>
          </a:xfrm>
          <a:prstGeom prst="ellipse">
            <a:avLst/>
          </a:prstGeom>
          <a:solidFill>
            <a:schemeClr val="accent5">
              <a:lumMod val="7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Arial"/>
                <a:ea typeface="+mn-ea"/>
                <a:cs typeface="+mn-cs"/>
              </a:rPr>
              <a:t>P</a:t>
            </a:r>
          </a:p>
        </p:txBody>
      </p:sp>
      <p:sp>
        <p:nvSpPr>
          <p:cNvPr id="91" name="TextBox 137">
            <a:extLst>
              <a:ext uri="{FF2B5EF4-FFF2-40B4-BE49-F238E27FC236}">
                <a16:creationId xmlns:a16="http://schemas.microsoft.com/office/drawing/2014/main" id="{DCFD9F1E-0EBB-4AB8-8C0F-D56356F272D1}"/>
              </a:ext>
            </a:extLst>
          </p:cNvPr>
          <p:cNvSpPr txBox="1"/>
          <p:nvPr/>
        </p:nvSpPr>
        <p:spPr>
          <a:xfrm>
            <a:off x="4322109" y="145596"/>
            <a:ext cx="171062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solidFill>
                <a:effectLst/>
                <a:uLnTx/>
                <a:uFillTx/>
                <a:latin typeface="Arial"/>
                <a:ea typeface="+mn-ea"/>
                <a:cs typeface="Arial" charset="0"/>
              </a:rPr>
              <a:t>Public comment</a:t>
            </a:r>
          </a:p>
        </p:txBody>
      </p:sp>
      <p:sp>
        <p:nvSpPr>
          <p:cNvPr id="103" name="Ellipse 142">
            <a:extLst>
              <a:ext uri="{FF2B5EF4-FFF2-40B4-BE49-F238E27FC236}">
                <a16:creationId xmlns:a16="http://schemas.microsoft.com/office/drawing/2014/main" id="{E229D7F4-8C6A-46F2-86CB-D9777ED38F81}"/>
              </a:ext>
            </a:extLst>
          </p:cNvPr>
          <p:cNvSpPr/>
          <p:nvPr/>
        </p:nvSpPr>
        <p:spPr>
          <a:xfrm>
            <a:off x="10166226" y="4757271"/>
            <a:ext cx="179192" cy="170575"/>
          </a:xfrm>
          <a:prstGeom prst="ellipse">
            <a:avLst/>
          </a:prstGeom>
          <a:solidFill>
            <a:schemeClr val="accent5">
              <a:lumMod val="7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Arial"/>
                <a:ea typeface="+mn-ea"/>
                <a:cs typeface="+mn-cs"/>
              </a:rPr>
              <a:t>P</a:t>
            </a:r>
          </a:p>
        </p:txBody>
      </p:sp>
      <p:sp>
        <p:nvSpPr>
          <p:cNvPr id="105" name="Ellipse 142">
            <a:extLst>
              <a:ext uri="{FF2B5EF4-FFF2-40B4-BE49-F238E27FC236}">
                <a16:creationId xmlns:a16="http://schemas.microsoft.com/office/drawing/2014/main" id="{8714D2C2-6FE8-463C-8185-A318E3D2B997}"/>
              </a:ext>
            </a:extLst>
          </p:cNvPr>
          <p:cNvSpPr/>
          <p:nvPr/>
        </p:nvSpPr>
        <p:spPr>
          <a:xfrm>
            <a:off x="2861550" y="1799653"/>
            <a:ext cx="179192" cy="170575"/>
          </a:xfrm>
          <a:prstGeom prst="ellipse">
            <a:avLst/>
          </a:prstGeom>
          <a:solidFill>
            <a:schemeClr val="accent5">
              <a:lumMod val="7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Arial"/>
                <a:ea typeface="+mn-ea"/>
                <a:cs typeface="+mn-cs"/>
              </a:rPr>
              <a:t>P</a:t>
            </a:r>
          </a:p>
        </p:txBody>
      </p:sp>
      <p:sp>
        <p:nvSpPr>
          <p:cNvPr id="32" name="ZoneTexte 31">
            <a:extLst>
              <a:ext uri="{FF2B5EF4-FFF2-40B4-BE49-F238E27FC236}">
                <a16:creationId xmlns:a16="http://schemas.microsoft.com/office/drawing/2014/main" id="{7B968545-37C2-4A4A-BCDF-B6F1FDAA2668}"/>
              </a:ext>
            </a:extLst>
          </p:cNvPr>
          <p:cNvSpPr txBox="1"/>
          <p:nvPr/>
        </p:nvSpPr>
        <p:spPr>
          <a:xfrm>
            <a:off x="8303287" y="653507"/>
            <a:ext cx="219502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rial"/>
                <a:ea typeface="+mn-ea"/>
                <a:cs typeface="Arial" charset="0"/>
              </a:rPr>
              <a:t>Processus externes</a:t>
            </a:r>
          </a:p>
        </p:txBody>
      </p:sp>
      <p:sp>
        <p:nvSpPr>
          <p:cNvPr id="122" name="ZoneTexte 121">
            <a:extLst>
              <a:ext uri="{FF2B5EF4-FFF2-40B4-BE49-F238E27FC236}">
                <a16:creationId xmlns:a16="http://schemas.microsoft.com/office/drawing/2014/main" id="{79F1E032-13F2-40EA-8685-29BF927913F6}"/>
              </a:ext>
            </a:extLst>
          </p:cNvPr>
          <p:cNvSpPr txBox="1"/>
          <p:nvPr/>
        </p:nvSpPr>
        <p:spPr>
          <a:xfrm>
            <a:off x="3257129" y="6113730"/>
            <a:ext cx="139466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rial"/>
                <a:ea typeface="+mn-ea"/>
                <a:cs typeface="Arial" charset="0"/>
              </a:rPr>
              <a:t>Services transverses</a:t>
            </a:r>
          </a:p>
        </p:txBody>
      </p:sp>
      <p:sp>
        <p:nvSpPr>
          <p:cNvPr id="131" name="ZoneTexte 130">
            <a:extLst>
              <a:ext uri="{FF2B5EF4-FFF2-40B4-BE49-F238E27FC236}">
                <a16:creationId xmlns:a16="http://schemas.microsoft.com/office/drawing/2014/main" id="{FC28F57F-A921-402F-9FAE-441C3FABFDE7}"/>
              </a:ext>
            </a:extLst>
          </p:cNvPr>
          <p:cNvSpPr txBox="1"/>
          <p:nvPr/>
        </p:nvSpPr>
        <p:spPr>
          <a:xfrm>
            <a:off x="1877648" y="3873745"/>
            <a:ext cx="222466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rial"/>
                <a:ea typeface="+mn-ea"/>
                <a:cs typeface="Arial" charset="0"/>
              </a:rPr>
              <a:t>Automation</a:t>
            </a:r>
          </a:p>
        </p:txBody>
      </p:sp>
      <p:sp>
        <p:nvSpPr>
          <p:cNvPr id="141" name="ZoneTexte 140">
            <a:extLst>
              <a:ext uri="{FF2B5EF4-FFF2-40B4-BE49-F238E27FC236}">
                <a16:creationId xmlns:a16="http://schemas.microsoft.com/office/drawing/2014/main" id="{79A08AB6-651D-4270-B0F3-331DA21B449C}"/>
              </a:ext>
            </a:extLst>
          </p:cNvPr>
          <p:cNvSpPr txBox="1"/>
          <p:nvPr/>
        </p:nvSpPr>
        <p:spPr>
          <a:xfrm>
            <a:off x="8303288" y="3999337"/>
            <a:ext cx="218356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rial"/>
                <a:ea typeface="+mn-ea"/>
                <a:cs typeface="Arial" charset="0"/>
              </a:rPr>
              <a:t>Comptes rendus</a:t>
            </a:r>
          </a:p>
        </p:txBody>
      </p:sp>
      <p:sp>
        <p:nvSpPr>
          <p:cNvPr id="106" name="ZoneTexte 105">
            <a:extLst>
              <a:ext uri="{FF2B5EF4-FFF2-40B4-BE49-F238E27FC236}">
                <a16:creationId xmlns:a16="http://schemas.microsoft.com/office/drawing/2014/main" id="{01ACF374-9327-4862-A82D-C696C64590DE}"/>
              </a:ext>
            </a:extLst>
          </p:cNvPr>
          <p:cNvSpPr txBox="1"/>
          <p:nvPr/>
        </p:nvSpPr>
        <p:spPr>
          <a:xfrm>
            <a:off x="8520947" y="2780884"/>
            <a:ext cx="1777403"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prstClr val="black"/>
                </a:solidFill>
                <a:effectLst/>
                <a:uLnTx/>
                <a:uFillTx/>
                <a:latin typeface="Arial"/>
                <a:ea typeface="+mn-ea"/>
                <a:cs typeface="Arial" charset="0"/>
              </a:rPr>
              <a:t>Sous-traitance</a:t>
            </a:r>
          </a:p>
        </p:txBody>
      </p:sp>
      <p:sp>
        <p:nvSpPr>
          <p:cNvPr id="85" name="Ellipse 142">
            <a:extLst>
              <a:ext uri="{FF2B5EF4-FFF2-40B4-BE49-F238E27FC236}">
                <a16:creationId xmlns:a16="http://schemas.microsoft.com/office/drawing/2014/main" id="{CF050451-29EF-4592-B629-BAD3234B23B6}"/>
              </a:ext>
            </a:extLst>
          </p:cNvPr>
          <p:cNvSpPr/>
          <p:nvPr/>
        </p:nvSpPr>
        <p:spPr>
          <a:xfrm>
            <a:off x="10172710" y="1397980"/>
            <a:ext cx="179192" cy="170575"/>
          </a:xfrm>
          <a:prstGeom prst="ellipse">
            <a:avLst/>
          </a:prstGeom>
          <a:solidFill>
            <a:schemeClr val="accent5">
              <a:lumMod val="7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white"/>
                </a:solidFill>
                <a:effectLst/>
                <a:uLnTx/>
                <a:uFillTx/>
                <a:latin typeface="Arial"/>
                <a:ea typeface="+mn-ea"/>
                <a:cs typeface="+mn-cs"/>
              </a:rPr>
              <a:t>P</a:t>
            </a:r>
          </a:p>
        </p:txBody>
      </p:sp>
      <p:sp>
        <p:nvSpPr>
          <p:cNvPr id="2" name="ZoneTexte 1">
            <a:extLst>
              <a:ext uri="{FF2B5EF4-FFF2-40B4-BE49-F238E27FC236}">
                <a16:creationId xmlns:a16="http://schemas.microsoft.com/office/drawing/2014/main" id="{5FA18F89-B378-465A-A023-6076DAEF034D}"/>
              </a:ext>
            </a:extLst>
          </p:cNvPr>
          <p:cNvSpPr txBox="1"/>
          <p:nvPr/>
        </p:nvSpPr>
        <p:spPr>
          <a:xfrm>
            <a:off x="4809050" y="484879"/>
            <a:ext cx="2295797" cy="369332"/>
          </a:xfrm>
          <a:prstGeom prst="rect">
            <a:avLst/>
          </a:prstGeom>
          <a:noFill/>
        </p:spPr>
        <p:txBody>
          <a:bodyPr wrap="square" rtlCol="0">
            <a:spAutoFit/>
          </a:bodyPr>
          <a:lstStyle/>
          <a:p>
            <a:pPr algn="ctr"/>
            <a:r>
              <a:rPr lang="fr-FR" dirty="0">
                <a:solidFill>
                  <a:srgbClr val="002060"/>
                </a:solidFill>
              </a:rPr>
              <a:t>Organisations :</a:t>
            </a:r>
          </a:p>
        </p:txBody>
      </p:sp>
    </p:spTree>
    <p:extLst>
      <p:ext uri="{BB962C8B-B14F-4D97-AF65-F5344CB8AC3E}">
        <p14:creationId xmlns:p14="http://schemas.microsoft.com/office/powerpoint/2010/main" val="194178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9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2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5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3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8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8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9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95"/>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0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9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1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2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5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15"/>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16"/>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1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84"/>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02"/>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94"/>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0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28"/>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47"/>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22"/>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184" grpId="0" animBg="1"/>
      <p:bldP spid="83" grpId="0" animBg="1"/>
      <p:bldP spid="67" grpId="0" animBg="1"/>
      <p:bldP spid="30" grpId="0" animBg="1"/>
      <p:bldP spid="137" grpId="0" animBg="1"/>
      <p:bldP spid="102" grpId="0" animBg="1"/>
      <p:bldP spid="159" grpId="0" animBg="1"/>
      <p:bldP spid="199" grpId="0" animBg="1"/>
      <p:bldP spid="202" grpId="0" animBg="1"/>
      <p:bldP spid="205" grpId="0" animBg="1"/>
      <p:bldP spid="208" grpId="0" animBg="1"/>
      <p:bldP spid="87" grpId="0" animBg="1"/>
      <p:bldP spid="88" grpId="0" animBg="1"/>
      <p:bldP spid="89" grpId="0" animBg="1"/>
      <p:bldP spid="92" grpId="0" animBg="1"/>
      <p:bldP spid="97" grpId="0" animBg="1"/>
      <p:bldP spid="104" grpId="0" animBg="1"/>
      <p:bldP spid="107" grpId="0" animBg="1"/>
      <p:bldP spid="110" grpId="0" animBg="1"/>
      <p:bldP spid="112" grpId="0" animBg="1"/>
      <p:bldP spid="117" grpId="0" animBg="1"/>
      <p:bldP spid="119" grpId="0" animBg="1"/>
      <p:bldP spid="120" grpId="0" animBg="1"/>
      <p:bldP spid="124" grpId="0" animBg="1"/>
      <p:bldP spid="125" grpId="0" animBg="1"/>
      <p:bldP spid="126" grpId="0" animBg="1"/>
      <p:bldP spid="127" grpId="0" animBg="1"/>
      <p:bldP spid="128" grpId="0" animBg="1"/>
      <p:bldP spid="129" grpId="0" animBg="1"/>
      <p:bldP spid="139" grpId="0" animBg="1"/>
      <p:bldP spid="140" grpId="0" animBg="1"/>
      <p:bldP spid="147" grpId="0" animBg="1"/>
      <p:bldP spid="151" grpId="0" animBg="1"/>
      <p:bldP spid="153" grpId="0" animBg="1"/>
      <p:bldP spid="103" grpId="0" animBg="1"/>
      <p:bldP spid="105" grpId="0" animBg="1"/>
      <p:bldP spid="32" grpId="0"/>
      <p:bldP spid="122" grpId="0"/>
      <p:bldP spid="131" grpId="0"/>
      <p:bldP spid="141" grpId="0"/>
      <p:bldP spid="106" grpId="0"/>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2068182" y="749977"/>
            <a:ext cx="128633" cy="5330825"/>
          </a:xfrm>
          <a:prstGeom prst="rect">
            <a:avLst/>
          </a:prstGeom>
          <a:solidFill>
            <a:srgbClr val="ED7F0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orbel" charset="0"/>
                <a:ea typeface="Arial" charset="0"/>
                <a:cs typeface="Arial" charset="0"/>
              </a:defRPr>
            </a:lvl1pPr>
            <a:lvl2pPr marL="742950" indent="-285750">
              <a:defRPr>
                <a:solidFill>
                  <a:schemeClr val="tx1"/>
                </a:solidFill>
                <a:latin typeface="Corbel" charset="0"/>
                <a:ea typeface="Arial" charset="0"/>
                <a:cs typeface="Arial" charset="0"/>
              </a:defRPr>
            </a:lvl2pPr>
            <a:lvl3pPr marL="1143000" indent="-228600">
              <a:defRPr>
                <a:solidFill>
                  <a:schemeClr val="tx1"/>
                </a:solidFill>
                <a:latin typeface="Corbel" charset="0"/>
                <a:ea typeface="Arial" charset="0"/>
                <a:cs typeface="Arial" charset="0"/>
              </a:defRPr>
            </a:lvl3pPr>
            <a:lvl4pPr marL="1600200" indent="-228600">
              <a:defRPr>
                <a:solidFill>
                  <a:schemeClr val="tx1"/>
                </a:solidFill>
                <a:latin typeface="Corbel" charset="0"/>
                <a:ea typeface="Arial" charset="0"/>
                <a:cs typeface="Arial" charset="0"/>
              </a:defRPr>
            </a:lvl4pPr>
            <a:lvl5pPr marL="2057400" indent="-228600">
              <a:defRPr>
                <a:solidFill>
                  <a:schemeClr val="tx1"/>
                </a:solidFill>
                <a:latin typeface="Corbe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Corbe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Corbe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Corbe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Corbel" charset="0"/>
                <a:ea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x-none" sz="1800" b="0" i="0" u="none" strike="noStrike" kern="1200" cap="none" spc="0" normalizeH="0" baseline="0" noProof="0">
              <a:ln>
                <a:noFill/>
              </a:ln>
              <a:solidFill>
                <a:srgbClr val="FFFFFF"/>
              </a:solidFill>
              <a:effectLst/>
              <a:uLnTx/>
              <a:uFillTx/>
              <a:latin typeface="Corbel" charset="0"/>
              <a:cs typeface="Arial" charset="0"/>
            </a:endParaRPr>
          </a:p>
        </p:txBody>
      </p:sp>
      <p:sp>
        <p:nvSpPr>
          <p:cNvPr id="19" name="Titre 2"/>
          <p:cNvSpPr txBox="1">
            <a:spLocks/>
          </p:cNvSpPr>
          <p:nvPr/>
        </p:nvSpPr>
        <p:spPr>
          <a:xfrm>
            <a:off x="892013" y="310518"/>
            <a:ext cx="10695710" cy="5762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4400" b="1" i="0" u="none" strike="noStrike" kern="1200" cap="none" spc="0" normalizeH="0" baseline="0" noProof="0" dirty="0">
                <a:ln>
                  <a:noFill/>
                </a:ln>
                <a:solidFill>
                  <a:srgbClr val="015294"/>
                </a:solidFill>
                <a:effectLst/>
                <a:uLnTx/>
                <a:uFillTx/>
                <a:latin typeface="Corbel" panose="020B0503020204020204"/>
                <a:ea typeface="+mj-ea"/>
                <a:cs typeface="+mj-cs"/>
              </a:rPr>
              <a:t>Les profils PaLM déployés en France</a:t>
            </a:r>
          </a:p>
        </p:txBody>
      </p:sp>
      <p:sp>
        <p:nvSpPr>
          <p:cNvPr id="7" name="Ellipse 6">
            <a:extLst>
              <a:ext uri="{FF2B5EF4-FFF2-40B4-BE49-F238E27FC236}">
                <a16:creationId xmlns:a16="http://schemas.microsoft.com/office/drawing/2014/main" id="{B71C1147-BED4-491C-AC1E-514C3D732B5C}"/>
              </a:ext>
            </a:extLst>
          </p:cNvPr>
          <p:cNvSpPr/>
          <p:nvPr/>
        </p:nvSpPr>
        <p:spPr>
          <a:xfrm>
            <a:off x="10164582" y="483954"/>
            <a:ext cx="114855" cy="109332"/>
          </a:xfrm>
          <a:prstGeom prst="ellipse">
            <a:avLst/>
          </a:prstGeom>
          <a:solidFill>
            <a:srgbClr val="00B05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ZoneTexte 7">
            <a:extLst>
              <a:ext uri="{FF2B5EF4-FFF2-40B4-BE49-F238E27FC236}">
                <a16:creationId xmlns:a16="http://schemas.microsoft.com/office/drawing/2014/main" id="{7D8010A7-1010-4EA7-9C9A-4D901B0F7EFA}"/>
              </a:ext>
            </a:extLst>
          </p:cNvPr>
          <p:cNvSpPr txBox="1"/>
          <p:nvPr/>
        </p:nvSpPr>
        <p:spPr>
          <a:xfrm>
            <a:off x="10319637" y="391455"/>
            <a:ext cx="920983" cy="3125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charset="0"/>
              </a:rPr>
              <a:t>final text</a:t>
            </a:r>
          </a:p>
        </p:txBody>
      </p:sp>
      <p:sp>
        <p:nvSpPr>
          <p:cNvPr id="10" name="Ellipse 9">
            <a:extLst>
              <a:ext uri="{FF2B5EF4-FFF2-40B4-BE49-F238E27FC236}">
                <a16:creationId xmlns:a16="http://schemas.microsoft.com/office/drawing/2014/main" id="{E9B08F7A-3971-4B59-BF19-6266437222DA}"/>
              </a:ext>
            </a:extLst>
          </p:cNvPr>
          <p:cNvSpPr/>
          <p:nvPr/>
        </p:nvSpPr>
        <p:spPr>
          <a:xfrm>
            <a:off x="10164582" y="712166"/>
            <a:ext cx="114855" cy="109332"/>
          </a:xfrm>
          <a:prstGeom prst="ellipse">
            <a:avLst/>
          </a:prstGeom>
          <a:solidFill>
            <a:srgbClr val="FFC000"/>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ZoneTexte 10">
            <a:extLst>
              <a:ext uri="{FF2B5EF4-FFF2-40B4-BE49-F238E27FC236}">
                <a16:creationId xmlns:a16="http://schemas.microsoft.com/office/drawing/2014/main" id="{7E7F6636-C00C-44C2-A2F9-54D45AA2B4B2}"/>
              </a:ext>
            </a:extLst>
          </p:cNvPr>
          <p:cNvSpPr txBox="1"/>
          <p:nvPr/>
        </p:nvSpPr>
        <p:spPr>
          <a:xfrm>
            <a:off x="10311262" y="620088"/>
            <a:ext cx="1756920" cy="31175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charset="0"/>
              </a:rPr>
              <a:t>trial implementation</a:t>
            </a:r>
          </a:p>
        </p:txBody>
      </p:sp>
      <p:sp>
        <p:nvSpPr>
          <p:cNvPr id="2" name="ZoneTexte 1">
            <a:extLst>
              <a:ext uri="{FF2B5EF4-FFF2-40B4-BE49-F238E27FC236}">
                <a16:creationId xmlns:a16="http://schemas.microsoft.com/office/drawing/2014/main" id="{35FB0E5F-E0B7-42CF-99A7-EDF5EE3CC5B1}"/>
              </a:ext>
            </a:extLst>
          </p:cNvPr>
          <p:cNvSpPr txBox="1"/>
          <p:nvPr/>
        </p:nvSpPr>
        <p:spPr>
          <a:xfrm>
            <a:off x="1590261" y="1477073"/>
            <a:ext cx="9412356" cy="400110"/>
          </a:xfrm>
          <a:prstGeom prst="rect">
            <a:avLst/>
          </a:prstGeom>
          <a:noFill/>
        </p:spPr>
        <p:txBody>
          <a:bodyPr wrap="square" lIns="36000" rIns="36000"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3399FF"/>
                </a:solidFill>
                <a:effectLst/>
                <a:uLnTx/>
                <a:uFillTx/>
                <a:latin typeface="Corbel" charset="0"/>
                <a:ea typeface="+mn-ea"/>
                <a:cs typeface="Arial" charset="0"/>
              </a:rPr>
              <a:t>http://www.ihe.net/Technical_Frameworks/#PaLM</a:t>
            </a:r>
          </a:p>
        </p:txBody>
      </p:sp>
      <p:sp>
        <p:nvSpPr>
          <p:cNvPr id="3" name="ZoneTexte 2">
            <a:extLst>
              <a:ext uri="{FF2B5EF4-FFF2-40B4-BE49-F238E27FC236}">
                <a16:creationId xmlns:a16="http://schemas.microsoft.com/office/drawing/2014/main" id="{6AD26718-8A41-4675-8ED6-921A71122646}"/>
              </a:ext>
            </a:extLst>
          </p:cNvPr>
          <p:cNvSpPr txBox="1"/>
          <p:nvPr/>
        </p:nvSpPr>
        <p:spPr>
          <a:xfrm>
            <a:off x="10686473" y="2288709"/>
            <a:ext cx="1152910" cy="22108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orbel" panose="020B0503020204020204"/>
                <a:ea typeface="+mn-ea"/>
                <a:cs typeface="Arial" charset="0"/>
              </a:rPr>
              <a:t>V2.5.1</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orbel" panose="020B0503020204020204"/>
                <a:ea typeface="+mn-ea"/>
                <a:cs typeface="Arial" charset="0"/>
              </a:rPr>
              <a:t>CDA R2</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orbel" panose="020B0503020204020204"/>
                <a:ea typeface="+mn-ea"/>
                <a:cs typeface="Arial" charset="0"/>
              </a:rPr>
              <a:t>V2.5.1</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orbel" panose="020B0503020204020204"/>
                <a:ea typeface="+mn-ea"/>
                <a:cs typeface="Arial" charset="0"/>
              </a:rPr>
              <a:t>V2.5.1</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orbel" panose="020B0503020204020204"/>
                <a:ea typeface="+mn-ea"/>
                <a:cs typeface="Arial" charset="0"/>
              </a:rPr>
              <a:t>V2.5.1</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Corbel" panose="020B0503020204020204"/>
                <a:ea typeface="+mn-ea"/>
                <a:cs typeface="Arial" charset="0"/>
              </a:rPr>
              <a:t>V2.5.1 +</a:t>
            </a:r>
          </a:p>
        </p:txBody>
      </p:sp>
      <p:pic>
        <p:nvPicPr>
          <p:cNvPr id="4" name="Image 3">
            <a:extLst>
              <a:ext uri="{FF2B5EF4-FFF2-40B4-BE49-F238E27FC236}">
                <a16:creationId xmlns:a16="http://schemas.microsoft.com/office/drawing/2014/main" id="{30BB2228-A77D-43A5-ACC5-F63B99B85A04}"/>
              </a:ext>
            </a:extLst>
          </p:cNvPr>
          <p:cNvPicPr>
            <a:picLocks noChangeAspect="1"/>
          </p:cNvPicPr>
          <p:nvPr/>
        </p:nvPicPr>
        <p:blipFill>
          <a:blip r:embed="rId3"/>
          <a:stretch>
            <a:fillRect/>
          </a:stretch>
        </p:blipFill>
        <p:spPr>
          <a:xfrm>
            <a:off x="10769254" y="1732110"/>
            <a:ext cx="548289" cy="576263"/>
          </a:xfrm>
          <a:prstGeom prst="rect">
            <a:avLst/>
          </a:prstGeom>
        </p:spPr>
      </p:pic>
      <p:grpSp>
        <p:nvGrpSpPr>
          <p:cNvPr id="13" name="Groupe 12">
            <a:extLst>
              <a:ext uri="{FF2B5EF4-FFF2-40B4-BE49-F238E27FC236}">
                <a16:creationId xmlns:a16="http://schemas.microsoft.com/office/drawing/2014/main" id="{492AC2D5-475F-4C63-8929-66BC3AECC3E4}"/>
              </a:ext>
            </a:extLst>
          </p:cNvPr>
          <p:cNvGrpSpPr/>
          <p:nvPr/>
        </p:nvGrpSpPr>
        <p:grpSpPr>
          <a:xfrm>
            <a:off x="5338916" y="4847607"/>
            <a:ext cx="6135329" cy="1198426"/>
            <a:chOff x="5338916" y="4884551"/>
            <a:chExt cx="6135329" cy="1198426"/>
          </a:xfrm>
        </p:grpSpPr>
        <p:sp>
          <p:nvSpPr>
            <p:cNvPr id="5" name="Rectangle : coins arrondis 4">
              <a:extLst>
                <a:ext uri="{FF2B5EF4-FFF2-40B4-BE49-F238E27FC236}">
                  <a16:creationId xmlns:a16="http://schemas.microsoft.com/office/drawing/2014/main" id="{86A3BF35-AC33-4D85-BC2F-44B83113F14B}"/>
                </a:ext>
              </a:extLst>
            </p:cNvPr>
            <p:cNvSpPr/>
            <p:nvPr/>
          </p:nvSpPr>
          <p:spPr>
            <a:xfrm>
              <a:off x="5338916" y="4884551"/>
              <a:ext cx="6135329" cy="1198426"/>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orbel" panose="020B0503020204020204"/>
                  <a:ea typeface="+mn-ea"/>
                  <a:cs typeface="+mn-cs"/>
                </a:rPr>
                <a:t>XD-LAB = volet « Compte rendu d’Examens de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orbel" panose="020B0503020204020204"/>
                  <a:ea typeface="+mn-ea"/>
                  <a:cs typeface="+mn-cs"/>
                </a:rPr>
                <a:t>Biologie Médicale » du CI-SIS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orbel" panose="020B0503020204020204"/>
                  <a:ea typeface="+mn-ea"/>
                  <a:cs typeface="+mn-cs"/>
                </a:rPr>
                <a:t>opposable aux laboratoires depuis janvier 2016.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Corbel" panose="020B0503020204020204"/>
                  <a:ea typeface="+mn-ea"/>
                  <a:cs typeface="+mn-cs"/>
                </a:rPr>
                <a:t>Rend aussi obligatoires LOINC et UCUM</a:t>
              </a:r>
            </a:p>
          </p:txBody>
        </p:sp>
        <p:pic>
          <p:nvPicPr>
            <p:cNvPr id="9" name="Image 8">
              <a:extLst>
                <a:ext uri="{FF2B5EF4-FFF2-40B4-BE49-F238E27FC236}">
                  <a16:creationId xmlns:a16="http://schemas.microsoft.com/office/drawing/2014/main" id="{B97A9166-A783-43A1-8F3E-8B44AD23B70C}"/>
                </a:ext>
              </a:extLst>
            </p:cNvPr>
            <p:cNvPicPr>
              <a:picLocks noChangeAspect="1"/>
            </p:cNvPicPr>
            <p:nvPr/>
          </p:nvPicPr>
          <p:blipFill>
            <a:blip r:embed="rId4"/>
            <a:stretch>
              <a:fillRect/>
            </a:stretch>
          </p:blipFill>
          <p:spPr>
            <a:xfrm>
              <a:off x="5501160" y="5123744"/>
              <a:ext cx="1238250" cy="742950"/>
            </a:xfrm>
            <a:prstGeom prst="rect">
              <a:avLst/>
            </a:prstGeom>
          </p:spPr>
        </p:pic>
      </p:grpSp>
      <p:grpSp>
        <p:nvGrpSpPr>
          <p:cNvPr id="17" name="Groupe 16">
            <a:extLst>
              <a:ext uri="{FF2B5EF4-FFF2-40B4-BE49-F238E27FC236}">
                <a16:creationId xmlns:a16="http://schemas.microsoft.com/office/drawing/2014/main" id="{EC24D468-53DB-4C51-9ED2-60EC63DAE988}"/>
              </a:ext>
            </a:extLst>
          </p:cNvPr>
          <p:cNvGrpSpPr/>
          <p:nvPr/>
        </p:nvGrpSpPr>
        <p:grpSpPr>
          <a:xfrm>
            <a:off x="123260" y="2359743"/>
            <a:ext cx="1752736" cy="3810148"/>
            <a:chOff x="123260" y="2359743"/>
            <a:chExt cx="1752736" cy="3810148"/>
          </a:xfrm>
        </p:grpSpPr>
        <p:pic>
          <p:nvPicPr>
            <p:cNvPr id="6" name="Image 5">
              <a:extLst>
                <a:ext uri="{FF2B5EF4-FFF2-40B4-BE49-F238E27FC236}">
                  <a16:creationId xmlns:a16="http://schemas.microsoft.com/office/drawing/2014/main" id="{D092967D-BA8B-4E0A-A805-76D07FCF1D84}"/>
                </a:ext>
              </a:extLst>
            </p:cNvPr>
            <p:cNvPicPr>
              <a:picLocks noChangeAspect="1"/>
            </p:cNvPicPr>
            <p:nvPr/>
          </p:nvPicPr>
          <p:blipFill>
            <a:blip r:embed="rId5"/>
            <a:stretch>
              <a:fillRect/>
            </a:stretch>
          </p:blipFill>
          <p:spPr>
            <a:xfrm>
              <a:off x="123260" y="4521676"/>
              <a:ext cx="1752736" cy="1648215"/>
            </a:xfrm>
            <a:prstGeom prst="rect">
              <a:avLst/>
            </a:prstGeom>
          </p:spPr>
        </p:pic>
        <p:sp>
          <p:nvSpPr>
            <p:cNvPr id="24" name="ZoneTexte 23">
              <a:extLst>
                <a:ext uri="{FF2B5EF4-FFF2-40B4-BE49-F238E27FC236}">
                  <a16:creationId xmlns:a16="http://schemas.microsoft.com/office/drawing/2014/main" id="{82DC264F-F2B4-46FE-A60C-5BAB82683EC6}"/>
                </a:ext>
              </a:extLst>
            </p:cNvPr>
            <p:cNvSpPr txBox="1"/>
            <p:nvPr/>
          </p:nvSpPr>
          <p:spPr>
            <a:xfrm>
              <a:off x="193958" y="4331997"/>
              <a:ext cx="1653309" cy="1815882"/>
            </a:xfrm>
            <a:prstGeom prst="rect">
              <a:avLst/>
            </a:prstGeom>
            <a:solidFill>
              <a:srgbClr val="FFFFFF">
                <a:alpha val="74118"/>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2060"/>
                  </a:solidFill>
                  <a:effectLst/>
                  <a:uLnTx/>
                  <a:uFillTx/>
                  <a:latin typeface="Corbel" panose="020B0503020204020204"/>
                  <a:ea typeface="+mn-ea"/>
                  <a:cs typeface="Arial" charset="0"/>
                </a:rPr>
                <a:t>Cadre d’interopérabilité européen de la santé numérique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2060"/>
                  </a:solidFill>
                  <a:effectLst/>
                  <a:uLnTx/>
                  <a:uFillTx/>
                  <a:latin typeface="Corbel" panose="020B0503020204020204"/>
                  <a:ea typeface="+mn-ea"/>
                  <a:cs typeface="Arial" charset="0"/>
                  <a:sym typeface="Wingdings" panose="05000000000000000000" pitchFamily="2" charset="2"/>
                </a:rPr>
                <a:t>  Appels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2060"/>
                  </a:solidFill>
                  <a:effectLst/>
                  <a:uLnTx/>
                  <a:uFillTx/>
                  <a:latin typeface="Corbel" panose="020B0503020204020204"/>
                  <a:cs typeface="Arial" charset="0"/>
                  <a:sym typeface="Wingdings" panose="05000000000000000000" pitchFamily="2" charset="2"/>
                </a:rPr>
                <a:t>      </a:t>
              </a:r>
              <a:r>
                <a:rPr kumimoji="0" lang="fr-FR" sz="1600" b="0" i="0" u="none" strike="noStrike" kern="1200" cap="none" spc="0" normalizeH="0" baseline="0" noProof="0" dirty="0">
                  <a:ln>
                    <a:noFill/>
                  </a:ln>
                  <a:solidFill>
                    <a:srgbClr val="002060"/>
                  </a:solidFill>
                  <a:effectLst/>
                  <a:uLnTx/>
                  <a:uFillTx/>
                  <a:latin typeface="Corbel" panose="020B0503020204020204"/>
                  <a:ea typeface="+mn-ea"/>
                  <a:cs typeface="Arial" charset="0"/>
                  <a:sym typeface="Wingdings" panose="05000000000000000000" pitchFamily="2" charset="2"/>
                </a:rPr>
                <a:t>d’offres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2060"/>
                  </a:solidFill>
                  <a:effectLst/>
                  <a:uLnTx/>
                  <a:uFillTx/>
                  <a:latin typeface="Corbel" panose="020B0503020204020204"/>
                  <a:cs typeface="Arial" charset="0"/>
                  <a:sym typeface="Wingdings" panose="05000000000000000000" pitchFamily="2" charset="2"/>
                </a:rPr>
                <a:t>      </a:t>
              </a:r>
              <a:r>
                <a:rPr kumimoji="0" lang="fr-FR" sz="1600" b="0" i="0" u="none" strike="noStrike" kern="1200" cap="none" spc="0" normalizeH="0" baseline="0" noProof="0" dirty="0">
                  <a:ln>
                    <a:noFill/>
                  </a:ln>
                  <a:solidFill>
                    <a:srgbClr val="002060"/>
                  </a:solidFill>
                  <a:effectLst/>
                  <a:uLnTx/>
                  <a:uFillTx/>
                  <a:latin typeface="Corbel" panose="020B0503020204020204"/>
                  <a:ea typeface="+mn-ea"/>
                  <a:cs typeface="Arial" charset="0"/>
                  <a:sym typeface="Wingdings" panose="05000000000000000000" pitchFamily="2" charset="2"/>
                </a:rPr>
                <a:t>publics</a:t>
              </a:r>
              <a:endParaRPr kumimoji="0" lang="fr-FR" sz="1600" b="0" i="0" u="none" strike="noStrike" kern="1200" cap="none" spc="0" normalizeH="0" baseline="0" noProof="0" dirty="0">
                <a:ln>
                  <a:noFill/>
                </a:ln>
                <a:solidFill>
                  <a:srgbClr val="002060"/>
                </a:solidFill>
                <a:effectLst/>
                <a:uLnTx/>
                <a:uFillTx/>
                <a:latin typeface="Corbel" panose="020B0503020204020204"/>
                <a:ea typeface="+mn-ea"/>
                <a:cs typeface="Arial" charset="0"/>
              </a:endParaRPr>
            </a:p>
          </p:txBody>
        </p:sp>
        <p:grpSp>
          <p:nvGrpSpPr>
            <p:cNvPr id="15" name="Groupe 14">
              <a:extLst>
                <a:ext uri="{FF2B5EF4-FFF2-40B4-BE49-F238E27FC236}">
                  <a16:creationId xmlns:a16="http://schemas.microsoft.com/office/drawing/2014/main" id="{128E0428-AE13-4736-A000-86FB11AA7C86}"/>
                </a:ext>
              </a:extLst>
            </p:cNvPr>
            <p:cNvGrpSpPr/>
            <p:nvPr/>
          </p:nvGrpSpPr>
          <p:grpSpPr>
            <a:xfrm>
              <a:off x="1151651" y="2359743"/>
              <a:ext cx="347081" cy="2116955"/>
              <a:chOff x="1151651" y="2359743"/>
              <a:chExt cx="347081" cy="2116955"/>
            </a:xfrm>
          </p:grpSpPr>
          <p:pic>
            <p:nvPicPr>
              <p:cNvPr id="14" name="Image 13">
                <a:extLst>
                  <a:ext uri="{FF2B5EF4-FFF2-40B4-BE49-F238E27FC236}">
                    <a16:creationId xmlns:a16="http://schemas.microsoft.com/office/drawing/2014/main" id="{EDEC0C6C-7EEB-41B0-9909-359955B0F345}"/>
                  </a:ext>
                </a:extLst>
              </p:cNvPr>
              <p:cNvPicPr>
                <a:picLocks noChangeAspect="1"/>
              </p:cNvPicPr>
              <p:nvPr/>
            </p:nvPicPr>
            <p:blipFill>
              <a:blip r:embed="rId6"/>
              <a:stretch>
                <a:fillRect/>
              </a:stretch>
            </p:blipFill>
            <p:spPr>
              <a:xfrm>
                <a:off x="1166403" y="2359743"/>
                <a:ext cx="332329" cy="263571"/>
              </a:xfrm>
              <a:prstGeom prst="rect">
                <a:avLst/>
              </a:prstGeom>
            </p:spPr>
          </p:pic>
          <p:pic>
            <p:nvPicPr>
              <p:cNvPr id="21" name="Image 20">
                <a:extLst>
                  <a:ext uri="{FF2B5EF4-FFF2-40B4-BE49-F238E27FC236}">
                    <a16:creationId xmlns:a16="http://schemas.microsoft.com/office/drawing/2014/main" id="{078FF41C-9492-43B2-A095-656DF6A90B7E}"/>
                  </a:ext>
                </a:extLst>
              </p:cNvPr>
              <p:cNvPicPr>
                <a:picLocks noChangeAspect="1"/>
              </p:cNvPicPr>
              <p:nvPr/>
            </p:nvPicPr>
            <p:blipFill>
              <a:blip r:embed="rId6"/>
              <a:stretch>
                <a:fillRect/>
              </a:stretch>
            </p:blipFill>
            <p:spPr>
              <a:xfrm>
                <a:off x="1161485" y="2738286"/>
                <a:ext cx="332329" cy="263571"/>
              </a:xfrm>
              <a:prstGeom prst="rect">
                <a:avLst/>
              </a:prstGeom>
            </p:spPr>
          </p:pic>
          <p:pic>
            <p:nvPicPr>
              <p:cNvPr id="22" name="Image 21">
                <a:extLst>
                  <a:ext uri="{FF2B5EF4-FFF2-40B4-BE49-F238E27FC236}">
                    <a16:creationId xmlns:a16="http://schemas.microsoft.com/office/drawing/2014/main" id="{7BC06022-D2BF-4D3B-A30D-F9E4240FFEE3}"/>
                  </a:ext>
                </a:extLst>
              </p:cNvPr>
              <p:cNvPicPr>
                <a:picLocks noChangeAspect="1"/>
              </p:cNvPicPr>
              <p:nvPr/>
            </p:nvPicPr>
            <p:blipFill>
              <a:blip r:embed="rId6"/>
              <a:stretch>
                <a:fillRect/>
              </a:stretch>
            </p:blipFill>
            <p:spPr>
              <a:xfrm>
                <a:off x="1156568" y="3106995"/>
                <a:ext cx="332329" cy="263571"/>
              </a:xfrm>
              <a:prstGeom prst="rect">
                <a:avLst/>
              </a:prstGeom>
            </p:spPr>
          </p:pic>
          <p:pic>
            <p:nvPicPr>
              <p:cNvPr id="23" name="Image 22">
                <a:extLst>
                  <a:ext uri="{FF2B5EF4-FFF2-40B4-BE49-F238E27FC236}">
                    <a16:creationId xmlns:a16="http://schemas.microsoft.com/office/drawing/2014/main" id="{94929CD6-5474-4DB5-87CA-C6A8865F0A3F}"/>
                  </a:ext>
                </a:extLst>
              </p:cNvPr>
              <p:cNvPicPr>
                <a:picLocks noChangeAspect="1"/>
              </p:cNvPicPr>
              <p:nvPr/>
            </p:nvPicPr>
            <p:blipFill>
              <a:blip r:embed="rId6"/>
              <a:stretch>
                <a:fillRect/>
              </a:stretch>
            </p:blipFill>
            <p:spPr>
              <a:xfrm>
                <a:off x="1151651" y="4213127"/>
                <a:ext cx="332329" cy="263571"/>
              </a:xfrm>
              <a:prstGeom prst="rect">
                <a:avLst/>
              </a:prstGeom>
            </p:spPr>
          </p:pic>
        </p:grpSp>
      </p:grpSp>
      <p:graphicFrame>
        <p:nvGraphicFramePr>
          <p:cNvPr id="12" name="Tableau 11">
            <a:extLst>
              <a:ext uri="{FF2B5EF4-FFF2-40B4-BE49-F238E27FC236}">
                <a16:creationId xmlns:a16="http://schemas.microsoft.com/office/drawing/2014/main" id="{60BA15A1-9E71-46EF-9BB6-AEEFE63D327B}"/>
              </a:ext>
            </a:extLst>
          </p:cNvPr>
          <p:cNvGraphicFramePr>
            <a:graphicFrameLocks noGrp="1"/>
          </p:cNvGraphicFramePr>
          <p:nvPr>
            <p:extLst/>
          </p:nvPr>
        </p:nvGraphicFramePr>
        <p:xfrm>
          <a:off x="1554098" y="1914853"/>
          <a:ext cx="9132375" cy="2590800"/>
        </p:xfrm>
        <a:graphic>
          <a:graphicData uri="http://schemas.openxmlformats.org/drawingml/2006/table">
            <a:tbl>
              <a:tblPr firstRow="1" bandRow="1">
                <a:tableStyleId>{5C22544A-7EE6-4342-B048-85BDC9FD1C3A}</a:tableStyleId>
              </a:tblPr>
              <a:tblGrid>
                <a:gridCol w="533535">
                  <a:extLst>
                    <a:ext uri="{9D8B030D-6E8A-4147-A177-3AD203B41FA5}">
                      <a16:colId xmlns:a16="http://schemas.microsoft.com/office/drawing/2014/main" val="2757822875"/>
                    </a:ext>
                  </a:extLst>
                </a:gridCol>
                <a:gridCol w="8598840">
                  <a:extLst>
                    <a:ext uri="{9D8B030D-6E8A-4147-A177-3AD203B41FA5}">
                      <a16:colId xmlns:a16="http://schemas.microsoft.com/office/drawing/2014/main" val="4113159034"/>
                    </a:ext>
                  </a:extLst>
                </a:gridCol>
              </a:tblGrid>
              <a:tr h="340333">
                <a:tc>
                  <a:txBody>
                    <a:bodyPr/>
                    <a:lstStyle/>
                    <a:p>
                      <a:pPr algn="ctr"/>
                      <a:endParaRPr lang="fr-FR" sz="1600" dirty="0"/>
                    </a:p>
                  </a:txBody>
                  <a:tcPr/>
                </a:tc>
                <a:tc>
                  <a:txBody>
                    <a:bodyPr/>
                    <a:lstStyle/>
                    <a:p>
                      <a:pPr algn="ctr"/>
                      <a:r>
                        <a:rPr lang="fr-FR" sz="2000" dirty="0"/>
                        <a:t>Principaux profils du cadre technique PaLM</a:t>
                      </a:r>
                    </a:p>
                  </a:txBody>
                  <a:tcPr/>
                </a:tc>
                <a:extLst>
                  <a:ext uri="{0D108BD9-81ED-4DB2-BD59-A6C34878D82A}">
                    <a16:rowId xmlns:a16="http://schemas.microsoft.com/office/drawing/2014/main" val="3205406094"/>
                  </a:ext>
                </a:extLst>
              </a:tr>
              <a:tr h="340333">
                <a:tc>
                  <a:txBody>
                    <a:bodyPr/>
                    <a:lstStyle/>
                    <a:p>
                      <a:pPr algn="ctr"/>
                      <a:r>
                        <a:rPr lang="fr-FR" sz="1800" dirty="0">
                          <a:solidFill>
                            <a:srgbClr val="00B050"/>
                          </a:solidFill>
                          <a:latin typeface="Calibri" panose="020F0502020204030204" pitchFamily="34" charset="0"/>
                          <a:cs typeface="Calibri" panose="020F0502020204030204" pitchFamily="34" charset="0"/>
                        </a:rPr>
                        <a:t>●</a:t>
                      </a:r>
                      <a:endParaRPr lang="fr-FR" sz="1800" dirty="0">
                        <a:solidFill>
                          <a:srgbClr val="00B05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Laboratory Testing Workflow    (LTW) --------------- </a:t>
                      </a:r>
                      <a:r>
                        <a:rPr lang="en-US" sz="1800" dirty="0">
                          <a:solidFill>
                            <a:schemeClr val="accent6">
                              <a:lumMod val="50000"/>
                            </a:schemeClr>
                          </a:solidFill>
                        </a:rPr>
                        <a:t>Prescription </a:t>
                      </a:r>
                      <a:r>
                        <a:rPr lang="en-US" sz="1800" dirty="0" err="1">
                          <a:solidFill>
                            <a:schemeClr val="accent6">
                              <a:lumMod val="50000"/>
                            </a:schemeClr>
                          </a:solidFill>
                        </a:rPr>
                        <a:t>connectée</a:t>
                      </a:r>
                      <a:r>
                        <a:rPr lang="en-US" sz="1800" dirty="0">
                          <a:solidFill>
                            <a:schemeClr val="accent6">
                              <a:lumMod val="50000"/>
                            </a:schemeClr>
                          </a:solidFill>
                        </a:rPr>
                        <a:t> à </a:t>
                      </a:r>
                      <a:r>
                        <a:rPr lang="en-US" sz="1800" dirty="0" err="1">
                          <a:solidFill>
                            <a:schemeClr val="accent6">
                              <a:lumMod val="50000"/>
                            </a:schemeClr>
                          </a:solidFill>
                        </a:rPr>
                        <a:t>l’hôpital</a:t>
                      </a:r>
                      <a:endParaRPr lang="en-US" sz="1800" dirty="0">
                        <a:solidFill>
                          <a:schemeClr val="accent6">
                            <a:lumMod val="50000"/>
                          </a:schemeClr>
                        </a:solidFill>
                      </a:endParaRPr>
                    </a:p>
                  </a:txBody>
                  <a:tcPr/>
                </a:tc>
                <a:extLst>
                  <a:ext uri="{0D108BD9-81ED-4DB2-BD59-A6C34878D82A}">
                    <a16:rowId xmlns:a16="http://schemas.microsoft.com/office/drawing/2014/main" val="1867116243"/>
                  </a:ext>
                </a:extLst>
              </a:tr>
              <a:tr h="3403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dirty="0">
                          <a:solidFill>
                            <a:srgbClr val="00B050"/>
                          </a:solidFill>
                          <a:latin typeface="Calibri" panose="020F0502020204030204" pitchFamily="34" charset="0"/>
                          <a:cs typeface="Calibri" panose="020F0502020204030204" pitchFamily="34" charset="0"/>
                        </a:rPr>
                        <a:t>●</a:t>
                      </a:r>
                      <a:endParaRPr lang="fr-FR" sz="1800" dirty="0">
                        <a:solidFill>
                          <a:srgbClr val="00B05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CDA Clinical Laboratory Report    (XD-LAB) -------- </a:t>
                      </a:r>
                      <a:r>
                        <a:rPr lang="en-US" sz="1800" dirty="0" err="1">
                          <a:solidFill>
                            <a:schemeClr val="accent6">
                              <a:lumMod val="50000"/>
                            </a:schemeClr>
                          </a:solidFill>
                        </a:rPr>
                        <a:t>Compte</a:t>
                      </a:r>
                      <a:r>
                        <a:rPr lang="en-US" sz="1800" dirty="0">
                          <a:solidFill>
                            <a:schemeClr val="accent6">
                              <a:lumMod val="50000"/>
                            </a:schemeClr>
                          </a:solidFill>
                        </a:rPr>
                        <a:t> </a:t>
                      </a:r>
                      <a:r>
                        <a:rPr lang="en-US" sz="1800" dirty="0" err="1">
                          <a:solidFill>
                            <a:schemeClr val="accent6">
                              <a:lumMod val="50000"/>
                            </a:schemeClr>
                          </a:solidFill>
                        </a:rPr>
                        <a:t>rendu</a:t>
                      </a:r>
                      <a:r>
                        <a:rPr lang="en-US" sz="1800" dirty="0">
                          <a:solidFill>
                            <a:schemeClr val="accent6">
                              <a:lumMod val="50000"/>
                            </a:schemeClr>
                          </a:solidFill>
                        </a:rPr>
                        <a:t> </a:t>
                      </a:r>
                      <a:r>
                        <a:rPr lang="en-US" sz="1800" dirty="0" err="1">
                          <a:solidFill>
                            <a:schemeClr val="accent6">
                              <a:lumMod val="50000"/>
                            </a:schemeClr>
                          </a:solidFill>
                        </a:rPr>
                        <a:t>électronique</a:t>
                      </a:r>
                      <a:r>
                        <a:rPr lang="en-US" sz="1800" dirty="0">
                          <a:solidFill>
                            <a:schemeClr val="accent6">
                              <a:lumMod val="50000"/>
                            </a:schemeClr>
                          </a:solidFill>
                        </a:rPr>
                        <a:t> de </a:t>
                      </a:r>
                      <a:r>
                        <a:rPr lang="en-US" sz="1800" dirty="0" err="1">
                          <a:solidFill>
                            <a:schemeClr val="accent6">
                              <a:lumMod val="50000"/>
                            </a:schemeClr>
                          </a:solidFill>
                        </a:rPr>
                        <a:t>biologie</a:t>
                      </a:r>
                      <a:endParaRPr lang="en-US" sz="1800" dirty="0">
                        <a:solidFill>
                          <a:schemeClr val="accent6">
                            <a:lumMod val="50000"/>
                          </a:schemeClr>
                        </a:solidFill>
                      </a:endParaRPr>
                    </a:p>
                  </a:txBody>
                  <a:tcPr/>
                </a:tc>
                <a:extLst>
                  <a:ext uri="{0D108BD9-81ED-4DB2-BD59-A6C34878D82A}">
                    <a16:rowId xmlns:a16="http://schemas.microsoft.com/office/drawing/2014/main" val="3077490963"/>
                  </a:ext>
                </a:extLst>
              </a:tr>
              <a:tr h="3403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dirty="0">
                          <a:solidFill>
                            <a:srgbClr val="00B050"/>
                          </a:solidFill>
                          <a:latin typeface="Calibri" panose="020F0502020204030204" pitchFamily="34" charset="0"/>
                          <a:cs typeface="Calibri" panose="020F0502020204030204" pitchFamily="34" charset="0"/>
                        </a:rPr>
                        <a:t>●</a:t>
                      </a:r>
                      <a:endParaRPr lang="fr-FR" sz="1800" dirty="0">
                        <a:solidFill>
                          <a:srgbClr val="00B05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Laboratory Code Set Distribution (LCSD) ----------- </a:t>
                      </a:r>
                      <a:r>
                        <a:rPr lang="en-US" sz="1800" dirty="0">
                          <a:solidFill>
                            <a:schemeClr val="accent6">
                              <a:lumMod val="50000"/>
                            </a:schemeClr>
                          </a:solidFill>
                        </a:rPr>
                        <a:t>Catalogue </a:t>
                      </a:r>
                      <a:r>
                        <a:rPr lang="en-US" sz="1800" dirty="0" err="1">
                          <a:solidFill>
                            <a:schemeClr val="accent6">
                              <a:lumMod val="50000"/>
                            </a:schemeClr>
                          </a:solidFill>
                        </a:rPr>
                        <a:t>d’examens</a:t>
                      </a:r>
                      <a:r>
                        <a:rPr lang="en-US" sz="1800" dirty="0">
                          <a:solidFill>
                            <a:schemeClr val="accent6">
                              <a:lumMod val="50000"/>
                            </a:schemeClr>
                          </a:solidFill>
                        </a:rPr>
                        <a:t> de </a:t>
                      </a:r>
                      <a:r>
                        <a:rPr lang="en-US" sz="1800" dirty="0" err="1">
                          <a:solidFill>
                            <a:schemeClr val="accent6">
                              <a:lumMod val="50000"/>
                            </a:schemeClr>
                          </a:solidFill>
                        </a:rPr>
                        <a:t>laboratoire</a:t>
                      </a:r>
                      <a:endParaRPr lang="en-US" sz="1800" dirty="0">
                        <a:solidFill>
                          <a:schemeClr val="accent6">
                            <a:lumMod val="50000"/>
                          </a:schemeClr>
                        </a:solidFill>
                      </a:endParaRPr>
                    </a:p>
                  </a:txBody>
                  <a:tcPr/>
                </a:tc>
                <a:extLst>
                  <a:ext uri="{0D108BD9-81ED-4DB2-BD59-A6C34878D82A}">
                    <a16:rowId xmlns:a16="http://schemas.microsoft.com/office/drawing/2014/main" val="137049788"/>
                  </a:ext>
                </a:extLst>
              </a:tr>
              <a:tr h="3403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dirty="0">
                          <a:solidFill>
                            <a:srgbClr val="FFC000"/>
                          </a:solidFill>
                          <a:latin typeface="Calibri" panose="020F0502020204030204" pitchFamily="34" charset="0"/>
                          <a:cs typeface="Calibri" panose="020F0502020204030204" pitchFamily="34" charset="0"/>
                        </a:rPr>
                        <a:t>●</a:t>
                      </a:r>
                      <a:endParaRPr lang="fr-FR" sz="1800" dirty="0">
                        <a:solidFill>
                          <a:srgbClr val="FFC00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Inter-Laboratory Workflow    (ILW) ------------------- </a:t>
                      </a:r>
                      <a:r>
                        <a:rPr lang="en-US" sz="1800" dirty="0">
                          <a:solidFill>
                            <a:schemeClr val="accent6">
                              <a:lumMod val="50000"/>
                            </a:schemeClr>
                          </a:solidFill>
                        </a:rPr>
                        <a:t>Liaisons inter-</a:t>
                      </a:r>
                      <a:r>
                        <a:rPr lang="en-US" sz="1800" dirty="0" err="1">
                          <a:solidFill>
                            <a:schemeClr val="accent6">
                              <a:lumMod val="50000"/>
                            </a:schemeClr>
                          </a:solidFill>
                        </a:rPr>
                        <a:t>laboratoires</a:t>
                      </a:r>
                      <a:endParaRPr lang="en-US" sz="1800" dirty="0">
                        <a:solidFill>
                          <a:schemeClr val="accent6">
                            <a:lumMod val="50000"/>
                          </a:schemeClr>
                        </a:solidFill>
                      </a:endParaRPr>
                    </a:p>
                  </a:txBody>
                  <a:tcPr/>
                </a:tc>
                <a:extLst>
                  <a:ext uri="{0D108BD9-81ED-4DB2-BD59-A6C34878D82A}">
                    <a16:rowId xmlns:a16="http://schemas.microsoft.com/office/drawing/2014/main" val="2847368341"/>
                  </a:ext>
                </a:extLst>
              </a:tr>
              <a:tr h="3403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dirty="0">
                          <a:solidFill>
                            <a:srgbClr val="00B050"/>
                          </a:solidFill>
                          <a:latin typeface="Calibri" panose="020F0502020204030204" pitchFamily="34" charset="0"/>
                          <a:cs typeface="Calibri" panose="020F0502020204030204" pitchFamily="34" charset="0"/>
                        </a:rPr>
                        <a:t>●</a:t>
                      </a:r>
                      <a:endParaRPr lang="fr-FR" sz="1800" dirty="0">
                        <a:solidFill>
                          <a:srgbClr val="00B05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Laboratory Barcode Labeling   (LBL) ----------------- </a:t>
                      </a:r>
                      <a:r>
                        <a:rPr lang="en-US" sz="1800" dirty="0" err="1">
                          <a:solidFill>
                            <a:schemeClr val="accent6">
                              <a:lumMod val="50000"/>
                            </a:schemeClr>
                          </a:solidFill>
                        </a:rPr>
                        <a:t>Etiquetage</a:t>
                      </a:r>
                      <a:r>
                        <a:rPr lang="en-US" sz="1800" dirty="0">
                          <a:solidFill>
                            <a:schemeClr val="accent6">
                              <a:lumMod val="50000"/>
                            </a:schemeClr>
                          </a:solidFill>
                        </a:rPr>
                        <a:t> et </a:t>
                      </a:r>
                      <a:r>
                        <a:rPr lang="en-US" sz="1800" dirty="0" err="1">
                          <a:solidFill>
                            <a:schemeClr val="accent6">
                              <a:lumMod val="50000"/>
                            </a:schemeClr>
                          </a:solidFill>
                        </a:rPr>
                        <a:t>délivrance</a:t>
                      </a:r>
                      <a:r>
                        <a:rPr lang="en-US" sz="1800" dirty="0">
                          <a:solidFill>
                            <a:schemeClr val="accent6">
                              <a:lumMod val="50000"/>
                            </a:schemeClr>
                          </a:solidFill>
                        </a:rPr>
                        <a:t> des tubes</a:t>
                      </a:r>
                    </a:p>
                  </a:txBody>
                  <a:tcPr/>
                </a:tc>
                <a:extLst>
                  <a:ext uri="{0D108BD9-81ED-4DB2-BD59-A6C34878D82A}">
                    <a16:rowId xmlns:a16="http://schemas.microsoft.com/office/drawing/2014/main" val="252045572"/>
                  </a:ext>
                </a:extLst>
              </a:tr>
              <a:tr h="34033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800" dirty="0">
                          <a:solidFill>
                            <a:srgbClr val="00B050"/>
                          </a:solidFill>
                          <a:latin typeface="Calibri" panose="020F0502020204030204" pitchFamily="34" charset="0"/>
                          <a:cs typeface="Calibri" panose="020F0502020204030204" pitchFamily="34" charset="0"/>
                        </a:rPr>
                        <a:t>●</a:t>
                      </a:r>
                      <a:endParaRPr lang="fr-FR" sz="1800" dirty="0">
                        <a:solidFill>
                          <a:srgbClr val="00B050"/>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Laboratory Analytical Workflow    (LAW) ------------ </a:t>
                      </a:r>
                      <a:r>
                        <a:rPr lang="en-US" sz="1800" dirty="0">
                          <a:solidFill>
                            <a:schemeClr val="accent6">
                              <a:lumMod val="50000"/>
                            </a:schemeClr>
                          </a:solidFill>
                        </a:rPr>
                        <a:t>Interfaces des automates </a:t>
                      </a:r>
                      <a:r>
                        <a:rPr lang="en-US" sz="1800" dirty="0" err="1">
                          <a:solidFill>
                            <a:schemeClr val="accent6">
                              <a:lumMod val="50000"/>
                            </a:schemeClr>
                          </a:solidFill>
                        </a:rPr>
                        <a:t>d’analyses</a:t>
                      </a:r>
                      <a:endParaRPr lang="en-US" sz="1800" dirty="0">
                        <a:solidFill>
                          <a:schemeClr val="accent6">
                            <a:lumMod val="50000"/>
                          </a:schemeClr>
                        </a:solidFill>
                      </a:endParaRPr>
                    </a:p>
                  </a:txBody>
                  <a:tcPr/>
                </a:tc>
                <a:extLst>
                  <a:ext uri="{0D108BD9-81ED-4DB2-BD59-A6C34878D82A}">
                    <a16:rowId xmlns:a16="http://schemas.microsoft.com/office/drawing/2014/main" val="1859338257"/>
                  </a:ext>
                </a:extLst>
              </a:tr>
            </a:tbl>
          </a:graphicData>
        </a:graphic>
      </p:graphicFrame>
    </p:spTree>
    <p:extLst>
      <p:ext uri="{BB962C8B-B14F-4D97-AF65-F5344CB8AC3E}">
        <p14:creationId xmlns:p14="http://schemas.microsoft.com/office/powerpoint/2010/main" val="197273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749977"/>
            <a:ext cx="1152910" cy="5330825"/>
          </a:xfrm>
          <a:prstGeom prst="rect">
            <a:avLst/>
          </a:prstGeom>
          <a:solidFill>
            <a:srgbClr val="01529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orbel" charset="0"/>
                <a:ea typeface="Arial" charset="0"/>
                <a:cs typeface="Arial" charset="0"/>
              </a:defRPr>
            </a:lvl1pPr>
            <a:lvl2pPr marL="742950" indent="-285750">
              <a:defRPr>
                <a:solidFill>
                  <a:schemeClr val="tx1"/>
                </a:solidFill>
                <a:latin typeface="Corbel" charset="0"/>
                <a:ea typeface="Arial" charset="0"/>
                <a:cs typeface="Arial" charset="0"/>
              </a:defRPr>
            </a:lvl2pPr>
            <a:lvl3pPr marL="1143000" indent="-228600">
              <a:defRPr>
                <a:solidFill>
                  <a:schemeClr val="tx1"/>
                </a:solidFill>
                <a:latin typeface="Corbel" charset="0"/>
                <a:ea typeface="Arial" charset="0"/>
                <a:cs typeface="Arial" charset="0"/>
              </a:defRPr>
            </a:lvl3pPr>
            <a:lvl4pPr marL="1600200" indent="-228600">
              <a:defRPr>
                <a:solidFill>
                  <a:schemeClr val="tx1"/>
                </a:solidFill>
                <a:latin typeface="Corbel" charset="0"/>
                <a:ea typeface="Arial" charset="0"/>
                <a:cs typeface="Arial" charset="0"/>
              </a:defRPr>
            </a:lvl4pPr>
            <a:lvl5pPr marL="2057400" indent="-228600">
              <a:defRPr>
                <a:solidFill>
                  <a:schemeClr val="tx1"/>
                </a:solidFill>
                <a:latin typeface="Corbe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Corbe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Corbe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Corbe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Corbel" charset="0"/>
                <a:ea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x-none" sz="1800" b="0" i="0" u="none" strike="noStrike" kern="1200" cap="none" spc="0" normalizeH="0" baseline="0" noProof="0">
              <a:ln>
                <a:noFill/>
              </a:ln>
              <a:solidFill>
                <a:srgbClr val="FFFFFF"/>
              </a:solidFill>
              <a:effectLst/>
              <a:uLnTx/>
              <a:uFillTx/>
              <a:latin typeface="Corbel" charset="0"/>
              <a:cs typeface="Arial" charset="0"/>
            </a:endParaRPr>
          </a:p>
        </p:txBody>
      </p:sp>
      <p:sp>
        <p:nvSpPr>
          <p:cNvPr id="18" name="Rectangle 17"/>
          <p:cNvSpPr/>
          <p:nvPr/>
        </p:nvSpPr>
        <p:spPr>
          <a:xfrm>
            <a:off x="12068182" y="749977"/>
            <a:ext cx="128633" cy="5330825"/>
          </a:xfrm>
          <a:prstGeom prst="rect">
            <a:avLst/>
          </a:prstGeom>
          <a:solidFill>
            <a:srgbClr val="ED7F0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orbel" charset="0"/>
                <a:ea typeface="Arial" charset="0"/>
                <a:cs typeface="Arial" charset="0"/>
              </a:defRPr>
            </a:lvl1pPr>
            <a:lvl2pPr marL="742950" indent="-285750">
              <a:defRPr>
                <a:solidFill>
                  <a:schemeClr val="tx1"/>
                </a:solidFill>
                <a:latin typeface="Corbel" charset="0"/>
                <a:ea typeface="Arial" charset="0"/>
                <a:cs typeface="Arial" charset="0"/>
              </a:defRPr>
            </a:lvl2pPr>
            <a:lvl3pPr marL="1143000" indent="-228600">
              <a:defRPr>
                <a:solidFill>
                  <a:schemeClr val="tx1"/>
                </a:solidFill>
                <a:latin typeface="Corbel" charset="0"/>
                <a:ea typeface="Arial" charset="0"/>
                <a:cs typeface="Arial" charset="0"/>
              </a:defRPr>
            </a:lvl3pPr>
            <a:lvl4pPr marL="1600200" indent="-228600">
              <a:defRPr>
                <a:solidFill>
                  <a:schemeClr val="tx1"/>
                </a:solidFill>
                <a:latin typeface="Corbel" charset="0"/>
                <a:ea typeface="Arial" charset="0"/>
                <a:cs typeface="Arial" charset="0"/>
              </a:defRPr>
            </a:lvl4pPr>
            <a:lvl5pPr marL="2057400" indent="-228600">
              <a:defRPr>
                <a:solidFill>
                  <a:schemeClr val="tx1"/>
                </a:solidFill>
                <a:latin typeface="Corbe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Corbe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Corbe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Corbe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Corbel" charset="0"/>
                <a:ea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x-none" sz="1800" b="0" i="0" u="none" strike="noStrike" kern="1200" cap="none" spc="0" normalizeH="0" baseline="0" noProof="0">
              <a:ln>
                <a:noFill/>
              </a:ln>
              <a:solidFill>
                <a:srgbClr val="FFFFFF"/>
              </a:solidFill>
              <a:effectLst/>
              <a:uLnTx/>
              <a:uFillTx/>
              <a:latin typeface="Corbel" charset="0"/>
              <a:cs typeface="Arial" charset="0"/>
            </a:endParaRPr>
          </a:p>
        </p:txBody>
      </p:sp>
      <p:sp>
        <p:nvSpPr>
          <p:cNvPr id="19" name="Titre 2"/>
          <p:cNvSpPr txBox="1">
            <a:spLocks/>
          </p:cNvSpPr>
          <p:nvPr/>
        </p:nvSpPr>
        <p:spPr>
          <a:xfrm>
            <a:off x="1216209" y="716132"/>
            <a:ext cx="9432126" cy="5762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4000" b="1" u="none" strike="noStrike" kern="1200" cap="none" spc="0" normalizeH="0" baseline="0" noProof="0" dirty="0">
                <a:ln>
                  <a:noFill/>
                </a:ln>
                <a:solidFill>
                  <a:srgbClr val="015294"/>
                </a:solidFill>
                <a:effectLst/>
                <a:uLnTx/>
                <a:uFillTx/>
                <a:latin typeface="Corbel" panose="020B0503020204020204"/>
                <a:ea typeface="+mj-ea"/>
                <a:cs typeface="+mj-cs"/>
              </a:rPr>
              <a:t>Les nouveaux arrivants</a:t>
            </a:r>
          </a:p>
        </p:txBody>
      </p:sp>
      <p:sp>
        <p:nvSpPr>
          <p:cNvPr id="12" name="Espace réservé du contenu 1">
            <a:extLst>
              <a:ext uri="{FF2B5EF4-FFF2-40B4-BE49-F238E27FC236}">
                <a16:creationId xmlns:a16="http://schemas.microsoft.com/office/drawing/2014/main" id="{557D98DC-42A9-481C-BC77-6C332577A443}"/>
              </a:ext>
            </a:extLst>
          </p:cNvPr>
          <p:cNvSpPr txBox="1">
            <a:spLocks/>
          </p:cNvSpPr>
          <p:nvPr/>
        </p:nvSpPr>
        <p:spPr>
          <a:xfrm>
            <a:off x="1208325" y="1560629"/>
            <a:ext cx="9495426" cy="2318640"/>
          </a:xfrm>
          <a:prstGeom prst="rect">
            <a:avLst/>
          </a:prstGeom>
        </p:spPr>
        <p:txBody>
          <a:bodyPr>
            <a:noAutofit/>
          </a:bodyPr>
          <a:lstStyle>
            <a:lvl1pPr marL="182563" indent="-182563" algn="l" rtl="0" eaLnBrk="0" fontAlgn="base" hangingPunct="0">
              <a:lnSpc>
                <a:spcPct val="90000"/>
              </a:lnSpc>
              <a:spcBef>
                <a:spcPts val="1200"/>
              </a:spcBef>
              <a:spcAft>
                <a:spcPct val="0"/>
              </a:spcAft>
              <a:buClr>
                <a:schemeClr val="accent1"/>
              </a:buClr>
              <a:buFont typeface="Wingdings 2" charset="2"/>
              <a:buChar char=""/>
              <a:defRPr sz="2000" kern="1200">
                <a:solidFill>
                  <a:srgbClr val="595959"/>
                </a:solidFill>
                <a:latin typeface="+mn-lt"/>
                <a:ea typeface="+mn-ea"/>
                <a:cs typeface="+mn-cs"/>
              </a:defRPr>
            </a:lvl1pPr>
            <a:lvl2pPr marL="685800" indent="-182563" algn="l" rtl="0" eaLnBrk="0" fontAlgn="base" hangingPunct="0">
              <a:lnSpc>
                <a:spcPct val="90000"/>
              </a:lnSpc>
              <a:spcBef>
                <a:spcPts val="250"/>
              </a:spcBef>
              <a:spcAft>
                <a:spcPts val="250"/>
              </a:spcAft>
              <a:buClr>
                <a:schemeClr val="accent1"/>
              </a:buClr>
              <a:buFont typeface="Wingdings 2" charset="2"/>
              <a:buChar char=""/>
              <a:defRPr kern="1200">
                <a:solidFill>
                  <a:srgbClr val="595959"/>
                </a:solidFill>
                <a:latin typeface="+mn-lt"/>
                <a:ea typeface="+mn-ea"/>
                <a:cs typeface="+mn-cs"/>
              </a:defRPr>
            </a:lvl2pPr>
            <a:lvl3pPr marL="1143000" indent="-182563" algn="l" rtl="0" eaLnBrk="0" fontAlgn="base" hangingPunct="0">
              <a:lnSpc>
                <a:spcPct val="90000"/>
              </a:lnSpc>
              <a:spcBef>
                <a:spcPts val="250"/>
              </a:spcBef>
              <a:spcAft>
                <a:spcPts val="250"/>
              </a:spcAft>
              <a:buClr>
                <a:schemeClr val="accent1"/>
              </a:buClr>
              <a:buFont typeface="Wingdings 2" charset="2"/>
              <a:buChar char=""/>
              <a:defRPr sz="1600" kern="1200">
                <a:solidFill>
                  <a:srgbClr val="595959"/>
                </a:solidFill>
                <a:latin typeface="+mn-lt"/>
                <a:ea typeface="+mn-ea"/>
                <a:cs typeface="+mn-cs"/>
              </a:defRPr>
            </a:lvl3pPr>
            <a:lvl4pPr marL="1600200" indent="-182563" algn="l" rtl="0" eaLnBrk="0" fontAlgn="base" hangingPunct="0">
              <a:lnSpc>
                <a:spcPct val="90000"/>
              </a:lnSpc>
              <a:spcBef>
                <a:spcPts val="250"/>
              </a:spcBef>
              <a:spcAft>
                <a:spcPts val="250"/>
              </a:spcAft>
              <a:buClr>
                <a:schemeClr val="accent1"/>
              </a:buClr>
              <a:buFont typeface="Wingdings 2" charset="2"/>
              <a:buChar char=""/>
              <a:defRPr sz="1400" kern="1200">
                <a:solidFill>
                  <a:srgbClr val="595959"/>
                </a:solidFill>
                <a:latin typeface="+mn-lt"/>
                <a:ea typeface="+mn-ea"/>
                <a:cs typeface="+mn-cs"/>
              </a:defRPr>
            </a:lvl4pPr>
            <a:lvl5pPr marL="2057400" indent="-182563" algn="l" rtl="0" eaLnBrk="0" fontAlgn="base" hangingPunct="0">
              <a:lnSpc>
                <a:spcPct val="90000"/>
              </a:lnSpc>
              <a:spcBef>
                <a:spcPts val="250"/>
              </a:spcBef>
              <a:spcAft>
                <a:spcPts val="250"/>
              </a:spcAft>
              <a:buClr>
                <a:schemeClr val="accent1"/>
              </a:buClr>
              <a:buFont typeface="Wingdings 2" charset="2"/>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357188" marR="0" lvl="0" indent="-357188" algn="l" defTabSz="914400" rtl="0" eaLnBrk="0" fontAlgn="base" latinLnBrk="0" hangingPunct="0">
              <a:lnSpc>
                <a:spcPct val="110000"/>
              </a:lnSpc>
              <a:spcBef>
                <a:spcPts val="1200"/>
              </a:spcBef>
              <a:spcAft>
                <a:spcPct val="0"/>
              </a:spcAft>
              <a:buClr>
                <a:srgbClr val="002060"/>
              </a:buClr>
              <a:buSzTx/>
              <a:buFont typeface="Wingdings" panose="05000000000000000000" pitchFamily="2" charset="2"/>
              <a:buChar char="q"/>
              <a:tabLst/>
              <a:defRPr/>
            </a:pPr>
            <a:r>
              <a:rPr lang="fr-FR" altLang="fr-FR" dirty="0">
                <a:solidFill>
                  <a:srgbClr val="015294"/>
                </a:solidFill>
                <a:latin typeface="Corbel" panose="020B0503020204020204"/>
                <a:ea typeface="MS PGothic" charset="-128"/>
              </a:rPr>
              <a:t>Le compte rendu CDA R2 d’anatomie et de cytologie pathologiques : </a:t>
            </a:r>
            <a:r>
              <a:rPr lang="fr-FR" altLang="fr-FR" b="1" dirty="0">
                <a:solidFill>
                  <a:srgbClr val="015294"/>
                </a:solidFill>
                <a:latin typeface="Corbel" panose="020B0503020204020204"/>
                <a:ea typeface="MS PGothic" charset="-128"/>
              </a:rPr>
              <a:t>APSR 2.0</a:t>
            </a:r>
            <a:r>
              <a:rPr lang="fr-FR" altLang="fr-FR" dirty="0">
                <a:solidFill>
                  <a:srgbClr val="015294"/>
                </a:solidFill>
                <a:latin typeface="Corbel" panose="020B0503020204020204"/>
                <a:ea typeface="MS PGothic" charset="-128"/>
              </a:rPr>
              <a:t> </a:t>
            </a:r>
          </a:p>
          <a:p>
            <a:pPr marL="895350" lvl="1" indent="-392113">
              <a:lnSpc>
                <a:spcPct val="110000"/>
              </a:lnSpc>
              <a:spcBef>
                <a:spcPts val="600"/>
              </a:spcBef>
              <a:spcAft>
                <a:spcPct val="0"/>
              </a:spcAft>
              <a:buClr>
                <a:srgbClr val="002060"/>
              </a:buClr>
              <a:buFont typeface="Wingdings" panose="05000000000000000000" pitchFamily="2" charset="2"/>
              <a:buChar char="§"/>
            </a:pPr>
            <a:r>
              <a:rPr lang="fr-FR" altLang="fr-FR" dirty="0">
                <a:solidFill>
                  <a:srgbClr val="015294"/>
                </a:solidFill>
                <a:latin typeface="Corbel" panose="020B0503020204020204"/>
                <a:ea typeface="MS PGothic" charset="-128"/>
              </a:rPr>
              <a:t>Un modèle de document CDA unique. </a:t>
            </a:r>
          </a:p>
          <a:p>
            <a:pPr marL="895350" lvl="1" indent="-392113">
              <a:lnSpc>
                <a:spcPct val="110000"/>
              </a:lnSpc>
              <a:spcBef>
                <a:spcPts val="600"/>
              </a:spcBef>
              <a:spcAft>
                <a:spcPct val="0"/>
              </a:spcAft>
              <a:buClr>
                <a:srgbClr val="002060"/>
              </a:buClr>
              <a:buFont typeface="Wingdings" panose="05000000000000000000" pitchFamily="2" charset="2"/>
              <a:buChar char="§"/>
            </a:pPr>
            <a:r>
              <a:rPr lang="fr-FR" altLang="fr-FR" dirty="0">
                <a:solidFill>
                  <a:srgbClr val="015294"/>
                </a:solidFill>
                <a:latin typeface="Corbel" panose="020B0503020204020204"/>
                <a:ea typeface="MS PGothic" charset="-128"/>
              </a:rPr>
              <a:t>Projet pilote du nouvel environnement de production [ART-DECOR + pubswiki.ihe.net]</a:t>
            </a:r>
          </a:p>
          <a:p>
            <a:pPr marL="895350" lvl="1" indent="-392113">
              <a:lnSpc>
                <a:spcPct val="110000"/>
              </a:lnSpc>
              <a:spcBef>
                <a:spcPts val="600"/>
              </a:spcBef>
              <a:spcAft>
                <a:spcPct val="0"/>
              </a:spcAft>
              <a:buClr>
                <a:srgbClr val="002060"/>
              </a:buClr>
              <a:buFont typeface="Wingdings" panose="05000000000000000000" pitchFamily="2" charset="2"/>
              <a:buChar char="§"/>
            </a:pPr>
            <a:r>
              <a:rPr lang="fr-FR" altLang="fr-FR" dirty="0">
                <a:solidFill>
                  <a:srgbClr val="015294"/>
                </a:solidFill>
                <a:latin typeface="Corbel" panose="020B0503020204020204"/>
                <a:ea typeface="MS PGothic" charset="-128"/>
              </a:rPr>
              <a:t>publié fin septembre pour commentaires publics</a:t>
            </a:r>
          </a:p>
          <a:p>
            <a:pPr marL="895350" lvl="1" indent="-392113">
              <a:lnSpc>
                <a:spcPct val="110000"/>
              </a:lnSpc>
              <a:spcBef>
                <a:spcPts val="600"/>
              </a:spcBef>
              <a:spcAft>
                <a:spcPct val="0"/>
              </a:spcAft>
              <a:buClr>
                <a:srgbClr val="002060"/>
              </a:buClr>
              <a:buFont typeface="Wingdings" panose="05000000000000000000" pitchFamily="2" charset="2"/>
              <a:buChar char="§"/>
            </a:pPr>
            <a:r>
              <a:rPr lang="fr-FR" altLang="fr-FR" dirty="0">
                <a:solidFill>
                  <a:srgbClr val="015294"/>
                </a:solidFill>
                <a:latin typeface="Corbel" panose="020B0503020204020204"/>
                <a:ea typeface="MS PGothic" charset="-128"/>
              </a:rPr>
              <a:t>Version TI &gt; fin janvier 2018, pour les connectathons 2019 </a:t>
            </a:r>
          </a:p>
          <a:p>
            <a:pPr marL="895350" lvl="1" indent="-392113">
              <a:lnSpc>
                <a:spcPct val="110000"/>
              </a:lnSpc>
              <a:spcBef>
                <a:spcPts val="600"/>
              </a:spcBef>
              <a:spcAft>
                <a:spcPct val="0"/>
              </a:spcAft>
              <a:buClr>
                <a:srgbClr val="002060"/>
              </a:buClr>
              <a:buFont typeface="Wingdings" panose="05000000000000000000" pitchFamily="2" charset="2"/>
              <a:buChar char="§"/>
            </a:pPr>
            <a:r>
              <a:rPr lang="fr-FR" altLang="fr-FR" dirty="0">
                <a:solidFill>
                  <a:srgbClr val="015294"/>
                </a:solidFill>
                <a:latin typeface="Corbel" panose="020B0503020204020204"/>
                <a:ea typeface="MS PGothic" charset="-128"/>
              </a:rPr>
              <a:t>Premières implémentations attendues en Allemagne</a:t>
            </a:r>
          </a:p>
        </p:txBody>
      </p:sp>
      <p:pic>
        <p:nvPicPr>
          <p:cNvPr id="4" name="Image 3">
            <a:extLst>
              <a:ext uri="{FF2B5EF4-FFF2-40B4-BE49-F238E27FC236}">
                <a16:creationId xmlns:a16="http://schemas.microsoft.com/office/drawing/2014/main" id="{0FC7891A-DDDC-4446-AE22-CF0595E56E27}"/>
              </a:ext>
            </a:extLst>
          </p:cNvPr>
          <p:cNvPicPr>
            <a:picLocks noChangeAspect="1"/>
          </p:cNvPicPr>
          <p:nvPr/>
        </p:nvPicPr>
        <p:blipFill>
          <a:blip r:embed="rId3"/>
          <a:stretch>
            <a:fillRect/>
          </a:stretch>
        </p:blipFill>
        <p:spPr>
          <a:xfrm>
            <a:off x="10500335" y="261312"/>
            <a:ext cx="1235978" cy="1031083"/>
          </a:xfrm>
          <a:prstGeom prst="rect">
            <a:avLst/>
          </a:prstGeom>
        </p:spPr>
      </p:pic>
    </p:spTree>
    <p:extLst>
      <p:ext uri="{BB962C8B-B14F-4D97-AF65-F5344CB8AC3E}">
        <p14:creationId xmlns:p14="http://schemas.microsoft.com/office/powerpoint/2010/main" val="1074130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749977"/>
            <a:ext cx="1152910" cy="5330825"/>
          </a:xfrm>
          <a:prstGeom prst="rect">
            <a:avLst/>
          </a:prstGeom>
          <a:solidFill>
            <a:srgbClr val="01529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orbel" charset="0"/>
                <a:ea typeface="Arial" charset="0"/>
                <a:cs typeface="Arial" charset="0"/>
              </a:defRPr>
            </a:lvl1pPr>
            <a:lvl2pPr marL="742950" indent="-285750">
              <a:defRPr>
                <a:solidFill>
                  <a:schemeClr val="tx1"/>
                </a:solidFill>
                <a:latin typeface="Corbel" charset="0"/>
                <a:ea typeface="Arial" charset="0"/>
                <a:cs typeface="Arial" charset="0"/>
              </a:defRPr>
            </a:lvl2pPr>
            <a:lvl3pPr marL="1143000" indent="-228600">
              <a:defRPr>
                <a:solidFill>
                  <a:schemeClr val="tx1"/>
                </a:solidFill>
                <a:latin typeface="Corbel" charset="0"/>
                <a:ea typeface="Arial" charset="0"/>
                <a:cs typeface="Arial" charset="0"/>
              </a:defRPr>
            </a:lvl3pPr>
            <a:lvl4pPr marL="1600200" indent="-228600">
              <a:defRPr>
                <a:solidFill>
                  <a:schemeClr val="tx1"/>
                </a:solidFill>
                <a:latin typeface="Corbel" charset="0"/>
                <a:ea typeface="Arial" charset="0"/>
                <a:cs typeface="Arial" charset="0"/>
              </a:defRPr>
            </a:lvl4pPr>
            <a:lvl5pPr marL="2057400" indent="-228600">
              <a:defRPr>
                <a:solidFill>
                  <a:schemeClr val="tx1"/>
                </a:solidFill>
                <a:latin typeface="Corbe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Corbe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Corbe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Corbe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Corbel" charset="0"/>
                <a:ea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x-none" sz="1800" b="0" i="0" u="none" strike="noStrike" kern="1200" cap="none" spc="0" normalizeH="0" baseline="0" noProof="0">
              <a:ln>
                <a:noFill/>
              </a:ln>
              <a:solidFill>
                <a:srgbClr val="FFFFFF"/>
              </a:solidFill>
              <a:effectLst/>
              <a:uLnTx/>
              <a:uFillTx/>
              <a:latin typeface="Corbel" charset="0"/>
              <a:cs typeface="Arial" charset="0"/>
            </a:endParaRPr>
          </a:p>
        </p:txBody>
      </p:sp>
      <p:sp>
        <p:nvSpPr>
          <p:cNvPr id="18" name="Rectangle 17"/>
          <p:cNvSpPr/>
          <p:nvPr/>
        </p:nvSpPr>
        <p:spPr>
          <a:xfrm>
            <a:off x="12068182" y="749977"/>
            <a:ext cx="128633" cy="5330825"/>
          </a:xfrm>
          <a:prstGeom prst="rect">
            <a:avLst/>
          </a:prstGeom>
          <a:solidFill>
            <a:srgbClr val="ED7F0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orbel" charset="0"/>
                <a:ea typeface="Arial" charset="0"/>
                <a:cs typeface="Arial" charset="0"/>
              </a:defRPr>
            </a:lvl1pPr>
            <a:lvl2pPr marL="742950" indent="-285750">
              <a:defRPr>
                <a:solidFill>
                  <a:schemeClr val="tx1"/>
                </a:solidFill>
                <a:latin typeface="Corbel" charset="0"/>
                <a:ea typeface="Arial" charset="0"/>
                <a:cs typeface="Arial" charset="0"/>
              </a:defRPr>
            </a:lvl2pPr>
            <a:lvl3pPr marL="1143000" indent="-228600">
              <a:defRPr>
                <a:solidFill>
                  <a:schemeClr val="tx1"/>
                </a:solidFill>
                <a:latin typeface="Corbel" charset="0"/>
                <a:ea typeface="Arial" charset="0"/>
                <a:cs typeface="Arial" charset="0"/>
              </a:defRPr>
            </a:lvl3pPr>
            <a:lvl4pPr marL="1600200" indent="-228600">
              <a:defRPr>
                <a:solidFill>
                  <a:schemeClr val="tx1"/>
                </a:solidFill>
                <a:latin typeface="Corbel" charset="0"/>
                <a:ea typeface="Arial" charset="0"/>
                <a:cs typeface="Arial" charset="0"/>
              </a:defRPr>
            </a:lvl4pPr>
            <a:lvl5pPr marL="2057400" indent="-228600">
              <a:defRPr>
                <a:solidFill>
                  <a:schemeClr val="tx1"/>
                </a:solidFill>
                <a:latin typeface="Corbe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Corbe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Corbe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Corbe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Corbel" charset="0"/>
                <a:ea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x-none" sz="1800" b="0" i="0" u="none" strike="noStrike" kern="1200" cap="none" spc="0" normalizeH="0" baseline="0" noProof="0">
              <a:ln>
                <a:noFill/>
              </a:ln>
              <a:solidFill>
                <a:srgbClr val="FFFFFF"/>
              </a:solidFill>
              <a:effectLst/>
              <a:uLnTx/>
              <a:uFillTx/>
              <a:latin typeface="Corbel" charset="0"/>
              <a:cs typeface="Arial" charset="0"/>
            </a:endParaRPr>
          </a:p>
        </p:txBody>
      </p:sp>
      <p:sp>
        <p:nvSpPr>
          <p:cNvPr id="19" name="Titre 2"/>
          <p:cNvSpPr txBox="1">
            <a:spLocks/>
          </p:cNvSpPr>
          <p:nvPr/>
        </p:nvSpPr>
        <p:spPr>
          <a:xfrm>
            <a:off x="1216209" y="716132"/>
            <a:ext cx="9432126" cy="5762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4000" b="1" u="none" strike="noStrike" kern="1200" cap="none" spc="0" normalizeH="0" baseline="0" noProof="0" dirty="0">
                <a:ln>
                  <a:noFill/>
                </a:ln>
                <a:solidFill>
                  <a:srgbClr val="015294"/>
                </a:solidFill>
                <a:effectLst/>
                <a:uLnTx/>
                <a:uFillTx/>
                <a:latin typeface="Corbel" panose="020B0503020204020204"/>
                <a:ea typeface="+mj-ea"/>
                <a:cs typeface="+mj-cs"/>
              </a:rPr>
              <a:t>Les nouveaux arrivants</a:t>
            </a:r>
          </a:p>
        </p:txBody>
      </p:sp>
      <p:pic>
        <p:nvPicPr>
          <p:cNvPr id="4" name="Image 3">
            <a:extLst>
              <a:ext uri="{FF2B5EF4-FFF2-40B4-BE49-F238E27FC236}">
                <a16:creationId xmlns:a16="http://schemas.microsoft.com/office/drawing/2014/main" id="{0FC7891A-DDDC-4446-AE22-CF0595E56E27}"/>
              </a:ext>
            </a:extLst>
          </p:cNvPr>
          <p:cNvPicPr>
            <a:picLocks noChangeAspect="1"/>
          </p:cNvPicPr>
          <p:nvPr/>
        </p:nvPicPr>
        <p:blipFill>
          <a:blip r:embed="rId3"/>
          <a:stretch>
            <a:fillRect/>
          </a:stretch>
        </p:blipFill>
        <p:spPr>
          <a:xfrm>
            <a:off x="10500335" y="261312"/>
            <a:ext cx="1235978" cy="1031083"/>
          </a:xfrm>
          <a:prstGeom prst="rect">
            <a:avLst/>
          </a:prstGeom>
        </p:spPr>
      </p:pic>
      <p:pic>
        <p:nvPicPr>
          <p:cNvPr id="2" name="Image 1">
            <a:extLst>
              <a:ext uri="{FF2B5EF4-FFF2-40B4-BE49-F238E27FC236}">
                <a16:creationId xmlns:a16="http://schemas.microsoft.com/office/drawing/2014/main" id="{65984224-76FD-405A-9B80-503768C1953B}"/>
              </a:ext>
            </a:extLst>
          </p:cNvPr>
          <p:cNvPicPr>
            <a:picLocks noChangeAspect="1"/>
          </p:cNvPicPr>
          <p:nvPr/>
        </p:nvPicPr>
        <p:blipFill>
          <a:blip r:embed="rId4"/>
          <a:stretch>
            <a:fillRect/>
          </a:stretch>
        </p:blipFill>
        <p:spPr>
          <a:xfrm>
            <a:off x="5948516" y="2325854"/>
            <a:ext cx="6037007" cy="3543235"/>
          </a:xfrm>
          <a:prstGeom prst="rect">
            <a:avLst/>
          </a:prstGeom>
        </p:spPr>
      </p:pic>
      <p:sp>
        <p:nvSpPr>
          <p:cNvPr id="5" name="Espace réservé du contenu 1">
            <a:extLst>
              <a:ext uri="{FF2B5EF4-FFF2-40B4-BE49-F238E27FC236}">
                <a16:creationId xmlns:a16="http://schemas.microsoft.com/office/drawing/2014/main" id="{07EA2ABF-B413-47ED-B11F-12B6FA36EBE3}"/>
              </a:ext>
            </a:extLst>
          </p:cNvPr>
          <p:cNvSpPr txBox="1">
            <a:spLocks/>
          </p:cNvSpPr>
          <p:nvPr/>
        </p:nvSpPr>
        <p:spPr>
          <a:xfrm>
            <a:off x="1225445" y="1580960"/>
            <a:ext cx="5534025" cy="2815549"/>
          </a:xfrm>
          <a:prstGeom prst="rect">
            <a:avLst/>
          </a:prstGeom>
        </p:spPr>
        <p:txBody>
          <a:bodyPr>
            <a:noAutofit/>
          </a:bodyPr>
          <a:lstStyle>
            <a:lvl1pPr marL="182563" indent="-182563" algn="l" rtl="0" eaLnBrk="0" fontAlgn="base" hangingPunct="0">
              <a:lnSpc>
                <a:spcPct val="90000"/>
              </a:lnSpc>
              <a:spcBef>
                <a:spcPts val="1200"/>
              </a:spcBef>
              <a:spcAft>
                <a:spcPct val="0"/>
              </a:spcAft>
              <a:buClr>
                <a:schemeClr val="accent1"/>
              </a:buClr>
              <a:buFont typeface="Wingdings 2" charset="2"/>
              <a:buChar char=""/>
              <a:defRPr sz="2000" kern="1200">
                <a:solidFill>
                  <a:srgbClr val="595959"/>
                </a:solidFill>
                <a:latin typeface="+mn-lt"/>
                <a:ea typeface="+mn-ea"/>
                <a:cs typeface="+mn-cs"/>
              </a:defRPr>
            </a:lvl1pPr>
            <a:lvl2pPr marL="685800" indent="-182563" algn="l" rtl="0" eaLnBrk="0" fontAlgn="base" hangingPunct="0">
              <a:lnSpc>
                <a:spcPct val="90000"/>
              </a:lnSpc>
              <a:spcBef>
                <a:spcPts val="250"/>
              </a:spcBef>
              <a:spcAft>
                <a:spcPts val="250"/>
              </a:spcAft>
              <a:buClr>
                <a:schemeClr val="accent1"/>
              </a:buClr>
              <a:buFont typeface="Wingdings 2" charset="2"/>
              <a:buChar char=""/>
              <a:defRPr kern="1200">
                <a:solidFill>
                  <a:srgbClr val="595959"/>
                </a:solidFill>
                <a:latin typeface="+mn-lt"/>
                <a:ea typeface="+mn-ea"/>
                <a:cs typeface="+mn-cs"/>
              </a:defRPr>
            </a:lvl2pPr>
            <a:lvl3pPr marL="1143000" indent="-182563" algn="l" rtl="0" eaLnBrk="0" fontAlgn="base" hangingPunct="0">
              <a:lnSpc>
                <a:spcPct val="90000"/>
              </a:lnSpc>
              <a:spcBef>
                <a:spcPts val="250"/>
              </a:spcBef>
              <a:spcAft>
                <a:spcPts val="250"/>
              </a:spcAft>
              <a:buClr>
                <a:schemeClr val="accent1"/>
              </a:buClr>
              <a:buFont typeface="Wingdings 2" charset="2"/>
              <a:buChar char=""/>
              <a:defRPr sz="1600" kern="1200">
                <a:solidFill>
                  <a:srgbClr val="595959"/>
                </a:solidFill>
                <a:latin typeface="+mn-lt"/>
                <a:ea typeface="+mn-ea"/>
                <a:cs typeface="+mn-cs"/>
              </a:defRPr>
            </a:lvl3pPr>
            <a:lvl4pPr marL="1600200" indent="-182563" algn="l" rtl="0" eaLnBrk="0" fontAlgn="base" hangingPunct="0">
              <a:lnSpc>
                <a:spcPct val="90000"/>
              </a:lnSpc>
              <a:spcBef>
                <a:spcPts val="250"/>
              </a:spcBef>
              <a:spcAft>
                <a:spcPts val="250"/>
              </a:spcAft>
              <a:buClr>
                <a:schemeClr val="accent1"/>
              </a:buClr>
              <a:buFont typeface="Wingdings 2" charset="2"/>
              <a:buChar char=""/>
              <a:defRPr sz="1400" kern="1200">
                <a:solidFill>
                  <a:srgbClr val="595959"/>
                </a:solidFill>
                <a:latin typeface="+mn-lt"/>
                <a:ea typeface="+mn-ea"/>
                <a:cs typeface="+mn-cs"/>
              </a:defRPr>
            </a:lvl4pPr>
            <a:lvl5pPr marL="2057400" indent="-182563" algn="l" rtl="0" eaLnBrk="0" fontAlgn="base" hangingPunct="0">
              <a:lnSpc>
                <a:spcPct val="90000"/>
              </a:lnSpc>
              <a:spcBef>
                <a:spcPts val="250"/>
              </a:spcBef>
              <a:spcAft>
                <a:spcPts val="250"/>
              </a:spcAft>
              <a:buClr>
                <a:schemeClr val="accent1"/>
              </a:buClr>
              <a:buFont typeface="Wingdings 2" charset="2"/>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357188" marR="0" lvl="0" indent="-357188" algn="l" defTabSz="914400" rtl="0" eaLnBrk="0" fontAlgn="base" latinLnBrk="0" hangingPunct="0">
              <a:lnSpc>
                <a:spcPct val="110000"/>
              </a:lnSpc>
              <a:spcBef>
                <a:spcPts val="1200"/>
              </a:spcBef>
              <a:spcAft>
                <a:spcPct val="0"/>
              </a:spcAft>
              <a:buClr>
                <a:srgbClr val="002060"/>
              </a:buClr>
              <a:buSzTx/>
              <a:buFont typeface="Wingdings" panose="05000000000000000000" pitchFamily="2" charset="2"/>
              <a:buChar char="q"/>
              <a:tabLst/>
              <a:defRPr/>
            </a:pPr>
            <a:r>
              <a:rPr kumimoji="0" lang="fr-FR" altLang="fr-FR" sz="2000" b="0" i="0" u="none" strike="noStrike" kern="1200" cap="none" spc="0" normalizeH="0" baseline="0" noProof="0" dirty="0">
                <a:ln>
                  <a:noFill/>
                </a:ln>
                <a:solidFill>
                  <a:srgbClr val="015294"/>
                </a:solidFill>
                <a:effectLst/>
                <a:uLnTx/>
                <a:uFillTx/>
                <a:latin typeface="Corbel" panose="020B0503020204020204"/>
                <a:ea typeface="MS PGothic" charset="-128"/>
                <a:cs typeface="+mn-cs"/>
              </a:rPr>
              <a:t>Transfusion Medicine Administration (TMA)</a:t>
            </a:r>
          </a:p>
          <a:p>
            <a:pPr marL="895350" lvl="1" indent="-392113">
              <a:lnSpc>
                <a:spcPct val="110000"/>
              </a:lnSpc>
              <a:spcBef>
                <a:spcPts val="1200"/>
              </a:spcBef>
              <a:spcAft>
                <a:spcPct val="0"/>
              </a:spcAft>
              <a:buClr>
                <a:srgbClr val="002060"/>
              </a:buClr>
              <a:buFont typeface="Wingdings" panose="05000000000000000000" pitchFamily="2" charset="2"/>
              <a:buChar char="§"/>
            </a:pPr>
            <a:r>
              <a:rPr lang="fr-FR" altLang="fr-FR" dirty="0">
                <a:solidFill>
                  <a:srgbClr val="015294"/>
                </a:solidFill>
                <a:latin typeface="Corbel" panose="020B0503020204020204"/>
                <a:ea typeface="MS PGothic" charset="-128"/>
              </a:rPr>
              <a:t> </a:t>
            </a:r>
            <a:r>
              <a:rPr lang="fr-FR" altLang="fr-FR" dirty="0">
                <a:solidFill>
                  <a:srgbClr val="015294"/>
                </a:solidFill>
                <a:ea typeface="MS PGothic" charset="-128"/>
              </a:rPr>
              <a:t>publié en octobre pour commentaires publics</a:t>
            </a:r>
          </a:p>
          <a:p>
            <a:pPr marL="895350" lvl="1" indent="-392113">
              <a:lnSpc>
                <a:spcPct val="110000"/>
              </a:lnSpc>
              <a:spcBef>
                <a:spcPts val="1200"/>
              </a:spcBef>
              <a:spcAft>
                <a:spcPct val="0"/>
              </a:spcAft>
              <a:buClr>
                <a:srgbClr val="002060"/>
              </a:buClr>
              <a:buFont typeface="Wingdings" panose="05000000000000000000" pitchFamily="2" charset="2"/>
              <a:buChar char="§"/>
            </a:pPr>
            <a:r>
              <a:rPr lang="fr-FR" altLang="fr-FR" dirty="0">
                <a:solidFill>
                  <a:srgbClr val="015294"/>
                </a:solidFill>
                <a:latin typeface="Corbel" panose="020B0503020204020204"/>
                <a:ea typeface="MS PGothic" charset="-128"/>
              </a:rPr>
              <a:t>Version TI &gt; fin septembre 2018</a:t>
            </a:r>
          </a:p>
        </p:txBody>
      </p:sp>
      <p:sp>
        <p:nvSpPr>
          <p:cNvPr id="10" name="Rectangle : coins arrondis 9">
            <a:extLst>
              <a:ext uri="{FF2B5EF4-FFF2-40B4-BE49-F238E27FC236}">
                <a16:creationId xmlns:a16="http://schemas.microsoft.com/office/drawing/2014/main" id="{AA63B2BC-D212-41A4-B250-D33076CB5519}"/>
              </a:ext>
            </a:extLst>
          </p:cNvPr>
          <p:cNvSpPr/>
          <p:nvPr/>
        </p:nvSpPr>
        <p:spPr>
          <a:xfrm>
            <a:off x="1284731" y="4882376"/>
            <a:ext cx="5474740" cy="1198426"/>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FFFFFF"/>
                </a:solidFill>
                <a:effectLst/>
                <a:uLnTx/>
                <a:uFillTx/>
                <a:latin typeface="Corbel" panose="020B0503020204020204"/>
                <a:ea typeface="+mn-ea"/>
                <a:cs typeface="+mn-cs"/>
              </a:rPr>
              <a:t>Evénements ayant trait à l’administration de PSL aux patients receveurs,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FFFFFF"/>
                </a:solidFill>
                <a:effectLst/>
                <a:uLnTx/>
                <a:uFillTx/>
                <a:latin typeface="Corbel" panose="020B0503020204020204"/>
                <a:ea typeface="+mn-ea"/>
                <a:cs typeface="+mn-cs"/>
              </a:rPr>
              <a:t>et aux éventuels événements indésirables</a:t>
            </a:r>
          </a:p>
        </p:txBody>
      </p:sp>
      <p:sp>
        <p:nvSpPr>
          <p:cNvPr id="3" name="Ellipse 2">
            <a:extLst>
              <a:ext uri="{FF2B5EF4-FFF2-40B4-BE49-F238E27FC236}">
                <a16:creationId xmlns:a16="http://schemas.microsoft.com/office/drawing/2014/main" id="{8823BB67-AB1F-4DA7-ADF6-2C1DD4325E97}"/>
              </a:ext>
            </a:extLst>
          </p:cNvPr>
          <p:cNvSpPr/>
          <p:nvPr/>
        </p:nvSpPr>
        <p:spPr>
          <a:xfrm>
            <a:off x="7749826" y="1819564"/>
            <a:ext cx="858982" cy="506290"/>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000" dirty="0">
                <a:solidFill>
                  <a:srgbClr val="FFFFFF"/>
                </a:solidFill>
                <a:latin typeface="Corbel" panose="020B0503020204020204"/>
              </a:rPr>
              <a:t>DPI</a:t>
            </a:r>
          </a:p>
        </p:txBody>
      </p:sp>
      <p:sp>
        <p:nvSpPr>
          <p:cNvPr id="14" name="Ellipse 13">
            <a:extLst>
              <a:ext uri="{FF2B5EF4-FFF2-40B4-BE49-F238E27FC236}">
                <a16:creationId xmlns:a16="http://schemas.microsoft.com/office/drawing/2014/main" id="{22C6191B-3569-4ABF-8CD8-3C28137D345B}"/>
              </a:ext>
            </a:extLst>
          </p:cNvPr>
          <p:cNvSpPr/>
          <p:nvPr/>
        </p:nvSpPr>
        <p:spPr>
          <a:xfrm>
            <a:off x="7749826" y="5827657"/>
            <a:ext cx="858982" cy="506290"/>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000" dirty="0">
                <a:solidFill>
                  <a:srgbClr val="FFFFFF"/>
                </a:solidFill>
                <a:latin typeface="Corbel" panose="020B0503020204020204"/>
              </a:rPr>
              <a:t>EFS</a:t>
            </a:r>
          </a:p>
        </p:txBody>
      </p:sp>
      <p:sp>
        <p:nvSpPr>
          <p:cNvPr id="15" name="Ellipse 14">
            <a:extLst>
              <a:ext uri="{FF2B5EF4-FFF2-40B4-BE49-F238E27FC236}">
                <a16:creationId xmlns:a16="http://schemas.microsoft.com/office/drawing/2014/main" id="{85051EFA-1726-4506-A07A-090A7B6BBE77}"/>
              </a:ext>
            </a:extLst>
          </p:cNvPr>
          <p:cNvSpPr/>
          <p:nvPr/>
        </p:nvSpPr>
        <p:spPr>
          <a:xfrm>
            <a:off x="10218844" y="1514765"/>
            <a:ext cx="1630909" cy="811090"/>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000" dirty="0" err="1">
                <a:solidFill>
                  <a:srgbClr val="FFFFFF"/>
                </a:solidFill>
                <a:latin typeface="Corbel" panose="020B0503020204020204"/>
              </a:rPr>
              <a:t>Rapportsincidents</a:t>
            </a:r>
            <a:endParaRPr lang="fr-FR" sz="2000" dirty="0">
              <a:solidFill>
                <a:srgbClr val="FFFFFF"/>
              </a:solidFill>
              <a:latin typeface="Corbel" panose="020B0503020204020204"/>
            </a:endParaRPr>
          </a:p>
        </p:txBody>
      </p:sp>
    </p:spTree>
    <p:extLst>
      <p:ext uri="{BB962C8B-B14F-4D97-AF65-F5344CB8AC3E}">
        <p14:creationId xmlns:p14="http://schemas.microsoft.com/office/powerpoint/2010/main" val="2169197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58E00B5-6C8C-4B85-A418-5599786F8434}"/>
              </a:ext>
            </a:extLst>
          </p:cNvPr>
          <p:cNvPicPr>
            <a:picLocks noChangeAspect="1"/>
          </p:cNvPicPr>
          <p:nvPr/>
        </p:nvPicPr>
        <p:blipFill>
          <a:blip r:embed="rId3"/>
          <a:stretch>
            <a:fillRect/>
          </a:stretch>
        </p:blipFill>
        <p:spPr>
          <a:xfrm>
            <a:off x="6044555" y="1819564"/>
            <a:ext cx="5817040" cy="3696333"/>
          </a:xfrm>
          <a:prstGeom prst="rect">
            <a:avLst/>
          </a:prstGeom>
        </p:spPr>
      </p:pic>
      <p:sp>
        <p:nvSpPr>
          <p:cNvPr id="17" name="Rectangle 16"/>
          <p:cNvSpPr/>
          <p:nvPr/>
        </p:nvSpPr>
        <p:spPr>
          <a:xfrm>
            <a:off x="0" y="749977"/>
            <a:ext cx="1152910" cy="5330825"/>
          </a:xfrm>
          <a:prstGeom prst="rect">
            <a:avLst/>
          </a:prstGeom>
          <a:solidFill>
            <a:srgbClr val="01529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orbel" charset="0"/>
                <a:ea typeface="Arial" charset="0"/>
                <a:cs typeface="Arial" charset="0"/>
              </a:defRPr>
            </a:lvl1pPr>
            <a:lvl2pPr marL="742950" indent="-285750">
              <a:defRPr>
                <a:solidFill>
                  <a:schemeClr val="tx1"/>
                </a:solidFill>
                <a:latin typeface="Corbel" charset="0"/>
                <a:ea typeface="Arial" charset="0"/>
                <a:cs typeface="Arial" charset="0"/>
              </a:defRPr>
            </a:lvl2pPr>
            <a:lvl3pPr marL="1143000" indent="-228600">
              <a:defRPr>
                <a:solidFill>
                  <a:schemeClr val="tx1"/>
                </a:solidFill>
                <a:latin typeface="Corbel" charset="0"/>
                <a:ea typeface="Arial" charset="0"/>
                <a:cs typeface="Arial" charset="0"/>
              </a:defRPr>
            </a:lvl3pPr>
            <a:lvl4pPr marL="1600200" indent="-228600">
              <a:defRPr>
                <a:solidFill>
                  <a:schemeClr val="tx1"/>
                </a:solidFill>
                <a:latin typeface="Corbel" charset="0"/>
                <a:ea typeface="Arial" charset="0"/>
                <a:cs typeface="Arial" charset="0"/>
              </a:defRPr>
            </a:lvl4pPr>
            <a:lvl5pPr marL="2057400" indent="-228600">
              <a:defRPr>
                <a:solidFill>
                  <a:schemeClr val="tx1"/>
                </a:solidFill>
                <a:latin typeface="Corbe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Corbe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Corbe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Corbe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Corbel" charset="0"/>
                <a:ea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x-none" sz="1800" b="0" i="0" u="none" strike="noStrike" kern="1200" cap="none" spc="0" normalizeH="0" baseline="0" noProof="0">
              <a:ln>
                <a:noFill/>
              </a:ln>
              <a:solidFill>
                <a:srgbClr val="FFFFFF"/>
              </a:solidFill>
              <a:effectLst/>
              <a:uLnTx/>
              <a:uFillTx/>
              <a:latin typeface="Corbel" charset="0"/>
              <a:cs typeface="Arial" charset="0"/>
            </a:endParaRPr>
          </a:p>
        </p:txBody>
      </p:sp>
      <p:sp>
        <p:nvSpPr>
          <p:cNvPr id="18" name="Rectangle 17"/>
          <p:cNvSpPr/>
          <p:nvPr/>
        </p:nvSpPr>
        <p:spPr>
          <a:xfrm>
            <a:off x="12068182" y="749977"/>
            <a:ext cx="128633" cy="5330825"/>
          </a:xfrm>
          <a:prstGeom prst="rect">
            <a:avLst/>
          </a:prstGeom>
          <a:solidFill>
            <a:srgbClr val="ED7F02">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defRPr>
                <a:solidFill>
                  <a:schemeClr val="tx1"/>
                </a:solidFill>
                <a:latin typeface="Corbel" charset="0"/>
                <a:ea typeface="Arial" charset="0"/>
                <a:cs typeface="Arial" charset="0"/>
              </a:defRPr>
            </a:lvl1pPr>
            <a:lvl2pPr marL="742950" indent="-285750">
              <a:defRPr>
                <a:solidFill>
                  <a:schemeClr val="tx1"/>
                </a:solidFill>
                <a:latin typeface="Corbel" charset="0"/>
                <a:ea typeface="Arial" charset="0"/>
                <a:cs typeface="Arial" charset="0"/>
              </a:defRPr>
            </a:lvl2pPr>
            <a:lvl3pPr marL="1143000" indent="-228600">
              <a:defRPr>
                <a:solidFill>
                  <a:schemeClr val="tx1"/>
                </a:solidFill>
                <a:latin typeface="Corbel" charset="0"/>
                <a:ea typeface="Arial" charset="0"/>
                <a:cs typeface="Arial" charset="0"/>
              </a:defRPr>
            </a:lvl3pPr>
            <a:lvl4pPr marL="1600200" indent="-228600">
              <a:defRPr>
                <a:solidFill>
                  <a:schemeClr val="tx1"/>
                </a:solidFill>
                <a:latin typeface="Corbel" charset="0"/>
                <a:ea typeface="Arial" charset="0"/>
                <a:cs typeface="Arial" charset="0"/>
              </a:defRPr>
            </a:lvl4pPr>
            <a:lvl5pPr marL="2057400" indent="-228600">
              <a:defRPr>
                <a:solidFill>
                  <a:schemeClr val="tx1"/>
                </a:solidFill>
                <a:latin typeface="Corbe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Corbe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Corbe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Corbe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Corbel" charset="0"/>
                <a:ea typeface="Arial" charset="0"/>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fr-FR" altLang="x-none" sz="1800" b="0" i="0" u="none" strike="noStrike" kern="1200" cap="none" spc="0" normalizeH="0" baseline="0" noProof="0">
              <a:ln>
                <a:noFill/>
              </a:ln>
              <a:solidFill>
                <a:srgbClr val="FFFFFF"/>
              </a:solidFill>
              <a:effectLst/>
              <a:uLnTx/>
              <a:uFillTx/>
              <a:latin typeface="Corbel" charset="0"/>
              <a:cs typeface="Arial" charset="0"/>
            </a:endParaRPr>
          </a:p>
        </p:txBody>
      </p:sp>
      <p:sp>
        <p:nvSpPr>
          <p:cNvPr id="19" name="Titre 2"/>
          <p:cNvSpPr txBox="1">
            <a:spLocks/>
          </p:cNvSpPr>
          <p:nvPr/>
        </p:nvSpPr>
        <p:spPr>
          <a:xfrm>
            <a:off x="1216209" y="669952"/>
            <a:ext cx="9432126" cy="576263"/>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a:solidFill>
                  <a:schemeClr val="tx1"/>
                </a:solidFill>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4000" b="1" u="none" strike="noStrike" kern="1200" cap="none" spc="0" normalizeH="0" baseline="0" noProof="0" dirty="0">
                <a:ln>
                  <a:noFill/>
                </a:ln>
                <a:solidFill>
                  <a:srgbClr val="015294"/>
                </a:solidFill>
                <a:effectLst/>
                <a:uLnTx/>
                <a:uFillTx/>
                <a:latin typeface="Corbel" panose="020B0503020204020204"/>
                <a:ea typeface="+mj-ea"/>
                <a:cs typeface="+mj-cs"/>
              </a:rPr>
              <a:t>Les nouveaux arrivants</a:t>
            </a:r>
          </a:p>
        </p:txBody>
      </p:sp>
      <p:pic>
        <p:nvPicPr>
          <p:cNvPr id="4" name="Image 3">
            <a:extLst>
              <a:ext uri="{FF2B5EF4-FFF2-40B4-BE49-F238E27FC236}">
                <a16:creationId xmlns:a16="http://schemas.microsoft.com/office/drawing/2014/main" id="{0FC7891A-DDDC-4446-AE22-CF0595E56E27}"/>
              </a:ext>
            </a:extLst>
          </p:cNvPr>
          <p:cNvPicPr>
            <a:picLocks noChangeAspect="1"/>
          </p:cNvPicPr>
          <p:nvPr/>
        </p:nvPicPr>
        <p:blipFill>
          <a:blip r:embed="rId4"/>
          <a:stretch>
            <a:fillRect/>
          </a:stretch>
        </p:blipFill>
        <p:spPr>
          <a:xfrm>
            <a:off x="10500335" y="261312"/>
            <a:ext cx="1235978" cy="1031083"/>
          </a:xfrm>
          <a:prstGeom prst="rect">
            <a:avLst/>
          </a:prstGeom>
        </p:spPr>
      </p:pic>
      <p:sp>
        <p:nvSpPr>
          <p:cNvPr id="5" name="Espace réservé du contenu 1">
            <a:extLst>
              <a:ext uri="{FF2B5EF4-FFF2-40B4-BE49-F238E27FC236}">
                <a16:creationId xmlns:a16="http://schemas.microsoft.com/office/drawing/2014/main" id="{07EA2ABF-B413-47ED-B11F-12B6FA36EBE3}"/>
              </a:ext>
            </a:extLst>
          </p:cNvPr>
          <p:cNvSpPr txBox="1">
            <a:spLocks/>
          </p:cNvSpPr>
          <p:nvPr/>
        </p:nvSpPr>
        <p:spPr>
          <a:xfrm>
            <a:off x="1216209" y="1359475"/>
            <a:ext cx="5794191" cy="2815549"/>
          </a:xfrm>
          <a:prstGeom prst="rect">
            <a:avLst/>
          </a:prstGeom>
        </p:spPr>
        <p:txBody>
          <a:bodyPr>
            <a:noAutofit/>
          </a:bodyPr>
          <a:lstStyle>
            <a:lvl1pPr marL="182563" indent="-182563" algn="l" rtl="0" eaLnBrk="0" fontAlgn="base" hangingPunct="0">
              <a:lnSpc>
                <a:spcPct val="90000"/>
              </a:lnSpc>
              <a:spcBef>
                <a:spcPts val="1200"/>
              </a:spcBef>
              <a:spcAft>
                <a:spcPct val="0"/>
              </a:spcAft>
              <a:buClr>
                <a:schemeClr val="accent1"/>
              </a:buClr>
              <a:buFont typeface="Wingdings 2" charset="2"/>
              <a:buChar char=""/>
              <a:defRPr sz="2000" kern="1200">
                <a:solidFill>
                  <a:srgbClr val="595959"/>
                </a:solidFill>
                <a:latin typeface="+mn-lt"/>
                <a:ea typeface="+mn-ea"/>
                <a:cs typeface="+mn-cs"/>
              </a:defRPr>
            </a:lvl1pPr>
            <a:lvl2pPr marL="685800" indent="-182563" algn="l" rtl="0" eaLnBrk="0" fontAlgn="base" hangingPunct="0">
              <a:lnSpc>
                <a:spcPct val="90000"/>
              </a:lnSpc>
              <a:spcBef>
                <a:spcPts val="250"/>
              </a:spcBef>
              <a:spcAft>
                <a:spcPts val="250"/>
              </a:spcAft>
              <a:buClr>
                <a:schemeClr val="accent1"/>
              </a:buClr>
              <a:buFont typeface="Wingdings 2" charset="2"/>
              <a:buChar char=""/>
              <a:defRPr kern="1200">
                <a:solidFill>
                  <a:srgbClr val="595959"/>
                </a:solidFill>
                <a:latin typeface="+mn-lt"/>
                <a:ea typeface="+mn-ea"/>
                <a:cs typeface="+mn-cs"/>
              </a:defRPr>
            </a:lvl2pPr>
            <a:lvl3pPr marL="1143000" indent="-182563" algn="l" rtl="0" eaLnBrk="0" fontAlgn="base" hangingPunct="0">
              <a:lnSpc>
                <a:spcPct val="90000"/>
              </a:lnSpc>
              <a:spcBef>
                <a:spcPts val="250"/>
              </a:spcBef>
              <a:spcAft>
                <a:spcPts val="250"/>
              </a:spcAft>
              <a:buClr>
                <a:schemeClr val="accent1"/>
              </a:buClr>
              <a:buFont typeface="Wingdings 2" charset="2"/>
              <a:buChar char=""/>
              <a:defRPr sz="1600" kern="1200">
                <a:solidFill>
                  <a:srgbClr val="595959"/>
                </a:solidFill>
                <a:latin typeface="+mn-lt"/>
                <a:ea typeface="+mn-ea"/>
                <a:cs typeface="+mn-cs"/>
              </a:defRPr>
            </a:lvl3pPr>
            <a:lvl4pPr marL="1600200" indent="-182563" algn="l" rtl="0" eaLnBrk="0" fontAlgn="base" hangingPunct="0">
              <a:lnSpc>
                <a:spcPct val="90000"/>
              </a:lnSpc>
              <a:spcBef>
                <a:spcPts val="250"/>
              </a:spcBef>
              <a:spcAft>
                <a:spcPts val="250"/>
              </a:spcAft>
              <a:buClr>
                <a:schemeClr val="accent1"/>
              </a:buClr>
              <a:buFont typeface="Wingdings 2" charset="2"/>
              <a:buChar char=""/>
              <a:defRPr sz="1400" kern="1200">
                <a:solidFill>
                  <a:srgbClr val="595959"/>
                </a:solidFill>
                <a:latin typeface="+mn-lt"/>
                <a:ea typeface="+mn-ea"/>
                <a:cs typeface="+mn-cs"/>
              </a:defRPr>
            </a:lvl4pPr>
            <a:lvl5pPr marL="2057400" indent="-182563" algn="l" rtl="0" eaLnBrk="0" fontAlgn="base" hangingPunct="0">
              <a:lnSpc>
                <a:spcPct val="90000"/>
              </a:lnSpc>
              <a:spcBef>
                <a:spcPts val="250"/>
              </a:spcBef>
              <a:spcAft>
                <a:spcPts val="250"/>
              </a:spcAft>
              <a:buClr>
                <a:schemeClr val="accent1"/>
              </a:buClr>
              <a:buFont typeface="Wingdings 2" charset="2"/>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357188" marR="0" lvl="0" indent="-357188" algn="l" defTabSz="914400" rtl="0" eaLnBrk="0" fontAlgn="base" latinLnBrk="0" hangingPunct="0">
              <a:lnSpc>
                <a:spcPct val="110000"/>
              </a:lnSpc>
              <a:spcBef>
                <a:spcPts val="1200"/>
              </a:spcBef>
              <a:spcAft>
                <a:spcPct val="0"/>
              </a:spcAft>
              <a:buClr>
                <a:srgbClr val="002060"/>
              </a:buClr>
              <a:buSzTx/>
              <a:buFont typeface="Wingdings" panose="05000000000000000000" pitchFamily="2" charset="2"/>
              <a:buChar char="q"/>
              <a:tabLst/>
              <a:defRPr/>
            </a:pPr>
            <a:r>
              <a:rPr kumimoji="0" lang="fr-FR" altLang="fr-FR" sz="2000" b="0" i="0" u="none" strike="noStrike" kern="1200" cap="none" spc="0" normalizeH="0" baseline="0" noProof="0" dirty="0">
                <a:ln>
                  <a:noFill/>
                </a:ln>
                <a:solidFill>
                  <a:srgbClr val="015294"/>
                </a:solidFill>
                <a:effectLst/>
                <a:uLnTx/>
                <a:uFillTx/>
                <a:latin typeface="Corbel" panose="020B0503020204020204"/>
                <a:ea typeface="MS PGothic" charset="-128"/>
                <a:cs typeface="+mn-cs"/>
              </a:rPr>
              <a:t>Laboratory </a:t>
            </a:r>
            <a:r>
              <a:rPr kumimoji="0" lang="fr-FR" altLang="fr-FR" sz="2000" b="0" i="0" u="none" strike="noStrike" kern="1200" cap="none" spc="0" normalizeH="0" baseline="0" noProof="0" dirty="0" err="1">
                <a:ln>
                  <a:noFill/>
                </a:ln>
                <a:solidFill>
                  <a:srgbClr val="015294"/>
                </a:solidFill>
                <a:effectLst/>
                <a:uLnTx/>
                <a:uFillTx/>
                <a:latin typeface="Corbel" panose="020B0503020204020204"/>
                <a:ea typeface="MS PGothic" charset="-128"/>
                <a:cs typeface="+mn-cs"/>
              </a:rPr>
              <a:t>Clinical</a:t>
            </a:r>
            <a:r>
              <a:rPr kumimoji="0" lang="fr-FR" altLang="fr-FR" sz="2000" b="0" i="0" u="none" strike="noStrike" kern="1200" cap="none" spc="0" normalizeH="0" baseline="0" noProof="0" dirty="0">
                <a:ln>
                  <a:noFill/>
                </a:ln>
                <a:solidFill>
                  <a:srgbClr val="015294"/>
                </a:solidFill>
                <a:effectLst/>
                <a:uLnTx/>
                <a:uFillTx/>
                <a:latin typeface="Corbel" panose="020B0503020204020204"/>
                <a:ea typeface="MS PGothic" charset="-128"/>
                <a:cs typeface="+mn-cs"/>
              </a:rPr>
              <a:t> Communication (</a:t>
            </a:r>
            <a:r>
              <a:rPr kumimoji="0" lang="fr-FR" altLang="fr-FR" sz="2000" b="1" i="0" u="none" strike="noStrike" kern="1200" cap="none" spc="0" normalizeH="0" baseline="0" noProof="0" dirty="0">
                <a:ln>
                  <a:noFill/>
                </a:ln>
                <a:solidFill>
                  <a:srgbClr val="015294"/>
                </a:solidFill>
                <a:effectLst/>
                <a:uLnTx/>
                <a:uFillTx/>
                <a:latin typeface="Corbel" panose="020B0503020204020204"/>
                <a:ea typeface="MS PGothic" charset="-128"/>
                <a:cs typeface="+mn-cs"/>
              </a:rPr>
              <a:t>LCC</a:t>
            </a:r>
            <a:r>
              <a:rPr kumimoji="0" lang="fr-FR" altLang="fr-FR" sz="2000" b="0" i="0" u="none" strike="noStrike" kern="1200" cap="none" spc="0" normalizeH="0" baseline="0" noProof="0" dirty="0">
                <a:ln>
                  <a:noFill/>
                </a:ln>
                <a:solidFill>
                  <a:srgbClr val="015294"/>
                </a:solidFill>
                <a:effectLst/>
                <a:uLnTx/>
                <a:uFillTx/>
                <a:latin typeface="Corbel" panose="020B0503020204020204"/>
                <a:ea typeface="MS PGothic" charset="-128"/>
                <a:cs typeface="+mn-cs"/>
              </a:rPr>
              <a:t>)</a:t>
            </a:r>
          </a:p>
          <a:p>
            <a:pPr marL="895350" lvl="1" indent="-392113">
              <a:lnSpc>
                <a:spcPct val="110000"/>
              </a:lnSpc>
              <a:spcBef>
                <a:spcPts val="1200"/>
              </a:spcBef>
              <a:spcAft>
                <a:spcPct val="0"/>
              </a:spcAft>
              <a:buClr>
                <a:srgbClr val="002060"/>
              </a:buClr>
              <a:buFont typeface="Wingdings" panose="05000000000000000000" pitchFamily="2" charset="2"/>
              <a:buChar char="§"/>
            </a:pPr>
            <a:r>
              <a:rPr lang="fr-FR" altLang="fr-FR" dirty="0">
                <a:solidFill>
                  <a:srgbClr val="015294"/>
                </a:solidFill>
                <a:ea typeface="MS PGothic" charset="-128"/>
              </a:rPr>
              <a:t>en commentaires publics</a:t>
            </a:r>
          </a:p>
          <a:p>
            <a:pPr marL="895350" lvl="1" indent="-392113">
              <a:lnSpc>
                <a:spcPct val="110000"/>
              </a:lnSpc>
              <a:spcBef>
                <a:spcPts val="1200"/>
              </a:spcBef>
              <a:spcAft>
                <a:spcPct val="0"/>
              </a:spcAft>
              <a:buClr>
                <a:srgbClr val="002060"/>
              </a:buClr>
              <a:buFont typeface="Wingdings" panose="05000000000000000000" pitchFamily="2" charset="2"/>
              <a:buChar char="§"/>
            </a:pPr>
            <a:r>
              <a:rPr lang="fr-FR" altLang="fr-FR" dirty="0">
                <a:solidFill>
                  <a:srgbClr val="015294"/>
                </a:solidFill>
                <a:ea typeface="MS PGothic" charset="-128"/>
              </a:rPr>
              <a:t>jusqu’à fin janvier 2018</a:t>
            </a:r>
          </a:p>
          <a:p>
            <a:pPr marL="895350" lvl="1" indent="-392113">
              <a:lnSpc>
                <a:spcPct val="110000"/>
              </a:lnSpc>
              <a:spcBef>
                <a:spcPts val="1200"/>
              </a:spcBef>
              <a:spcAft>
                <a:spcPct val="0"/>
              </a:spcAft>
              <a:buClr>
                <a:srgbClr val="002060"/>
              </a:buClr>
              <a:buFont typeface="Wingdings" panose="05000000000000000000" pitchFamily="2" charset="2"/>
              <a:buChar char="§"/>
            </a:pPr>
            <a:r>
              <a:rPr lang="fr-FR" altLang="fr-FR" dirty="0">
                <a:solidFill>
                  <a:srgbClr val="015294"/>
                </a:solidFill>
                <a:latin typeface="Corbel" panose="020B0503020204020204"/>
                <a:ea typeface="MS PGothic" charset="-128"/>
              </a:rPr>
              <a:t>Version TI &gt; fin juin 2018</a:t>
            </a:r>
          </a:p>
        </p:txBody>
      </p:sp>
      <p:sp>
        <p:nvSpPr>
          <p:cNvPr id="10" name="Rectangle : coins arrondis 9">
            <a:extLst>
              <a:ext uri="{FF2B5EF4-FFF2-40B4-BE49-F238E27FC236}">
                <a16:creationId xmlns:a16="http://schemas.microsoft.com/office/drawing/2014/main" id="{AA63B2BC-D212-41A4-B250-D33076CB5519}"/>
              </a:ext>
            </a:extLst>
          </p:cNvPr>
          <p:cNvSpPr/>
          <p:nvPr/>
        </p:nvSpPr>
        <p:spPr>
          <a:xfrm>
            <a:off x="1284731" y="4498109"/>
            <a:ext cx="5474740" cy="1582693"/>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FF00"/>
                </a:solidFill>
                <a:effectLst/>
                <a:uLnTx/>
                <a:uFillTx/>
                <a:latin typeface="Corbel" panose="020B0503020204020204"/>
                <a:ea typeface="+mn-ea"/>
                <a:cs typeface="+mn-cs"/>
              </a:rPr>
              <a:t>Renforcement du dialogue </a:t>
            </a:r>
            <a:r>
              <a:rPr kumimoji="0" lang="fr-FR" sz="2000" b="1" i="0" u="none" strike="noStrike" kern="1200" cap="none" spc="0" normalizeH="0" baseline="0" noProof="0" dirty="0" err="1">
                <a:ln>
                  <a:noFill/>
                </a:ln>
                <a:solidFill>
                  <a:srgbClr val="FFFF00"/>
                </a:solidFill>
                <a:effectLst/>
                <a:uLnTx/>
                <a:uFillTx/>
                <a:latin typeface="Corbel" panose="020B0503020204020204"/>
                <a:ea typeface="+mn-ea"/>
                <a:cs typeface="+mn-cs"/>
              </a:rPr>
              <a:t>clinico-biologique</a:t>
            </a:r>
            <a:r>
              <a:rPr kumimoji="0" lang="fr-FR" sz="2000" b="1" i="0" u="none" strike="noStrike" kern="1200" cap="none" spc="0" normalizeH="0" baseline="0" noProof="0" dirty="0">
                <a:ln>
                  <a:noFill/>
                </a:ln>
                <a:solidFill>
                  <a:srgbClr val="FFFF00"/>
                </a:solidFill>
                <a:effectLst/>
                <a:uLnTx/>
                <a:uFillTx/>
                <a:latin typeface="Corbel" panose="020B0503020204020204"/>
                <a:ea typeface="+mn-ea"/>
                <a:cs typeface="+mn-cs"/>
              </a:rPr>
              <a:t> : </a:t>
            </a:r>
            <a:r>
              <a:rPr kumimoji="0" lang="fr-FR" sz="2000" b="0" i="0" u="none" strike="noStrike" kern="1200" cap="none" spc="0" normalizeH="0" baseline="0" noProof="0" dirty="0">
                <a:ln>
                  <a:noFill/>
                </a:ln>
                <a:solidFill>
                  <a:srgbClr val="FFFFFF"/>
                </a:solidFill>
                <a:effectLst/>
                <a:uLnTx/>
                <a:uFillTx/>
                <a:latin typeface="Corbel" panose="020B0503020204020204"/>
                <a:ea typeface="+mn-ea"/>
                <a:cs typeface="+mn-cs"/>
              </a:rPr>
              <a:t>Dématérialise les discussions entre le biologiste et le clinicien sur le contenu d’une demande d’examens, ou sur certains de ses résultats.</a:t>
            </a:r>
          </a:p>
        </p:txBody>
      </p:sp>
      <p:sp>
        <p:nvSpPr>
          <p:cNvPr id="3" name="Ellipse 2">
            <a:extLst>
              <a:ext uri="{FF2B5EF4-FFF2-40B4-BE49-F238E27FC236}">
                <a16:creationId xmlns:a16="http://schemas.microsoft.com/office/drawing/2014/main" id="{8823BB67-AB1F-4DA7-ADF6-2C1DD4325E97}"/>
              </a:ext>
            </a:extLst>
          </p:cNvPr>
          <p:cNvSpPr/>
          <p:nvPr/>
        </p:nvSpPr>
        <p:spPr>
          <a:xfrm>
            <a:off x="8179317" y="1351010"/>
            <a:ext cx="858982" cy="506290"/>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000" dirty="0">
                <a:solidFill>
                  <a:srgbClr val="FFFFFF"/>
                </a:solidFill>
                <a:latin typeface="Corbel" panose="020B0503020204020204"/>
              </a:rPr>
              <a:t>DPI</a:t>
            </a:r>
          </a:p>
        </p:txBody>
      </p:sp>
      <p:sp>
        <p:nvSpPr>
          <p:cNvPr id="14" name="Ellipse 13">
            <a:extLst>
              <a:ext uri="{FF2B5EF4-FFF2-40B4-BE49-F238E27FC236}">
                <a16:creationId xmlns:a16="http://schemas.microsoft.com/office/drawing/2014/main" id="{22C6191B-3569-4ABF-8CD8-3C28137D345B}"/>
              </a:ext>
            </a:extLst>
          </p:cNvPr>
          <p:cNvSpPr/>
          <p:nvPr/>
        </p:nvSpPr>
        <p:spPr>
          <a:xfrm>
            <a:off x="8179317" y="5545204"/>
            <a:ext cx="858982" cy="506290"/>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r-FR" sz="2000" dirty="0">
                <a:solidFill>
                  <a:srgbClr val="FFFFFF"/>
                </a:solidFill>
                <a:latin typeface="Corbel" panose="020B0503020204020204"/>
              </a:rPr>
              <a:t>SIL</a:t>
            </a:r>
          </a:p>
        </p:txBody>
      </p:sp>
      <p:sp>
        <p:nvSpPr>
          <p:cNvPr id="2" name="Étoile : 7 branches 1">
            <a:extLst>
              <a:ext uri="{FF2B5EF4-FFF2-40B4-BE49-F238E27FC236}">
                <a16:creationId xmlns:a16="http://schemas.microsoft.com/office/drawing/2014/main" id="{8E73E456-A020-4675-BB5F-78A1189B55D7}"/>
              </a:ext>
            </a:extLst>
          </p:cNvPr>
          <p:cNvSpPr/>
          <p:nvPr/>
        </p:nvSpPr>
        <p:spPr>
          <a:xfrm>
            <a:off x="9780971" y="3925455"/>
            <a:ext cx="2351527" cy="1698778"/>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fr-FR" sz="1600" dirty="0">
                <a:solidFill>
                  <a:srgbClr val="FFFF00"/>
                </a:solidFill>
              </a:rPr>
              <a:t>Je vous propose de substituer cet examen</a:t>
            </a:r>
          </a:p>
        </p:txBody>
      </p:sp>
      <p:sp>
        <p:nvSpPr>
          <p:cNvPr id="12" name="Étoile : 7 branches 11">
            <a:extLst>
              <a:ext uri="{FF2B5EF4-FFF2-40B4-BE49-F238E27FC236}">
                <a16:creationId xmlns:a16="http://schemas.microsoft.com/office/drawing/2014/main" id="{D5F5FFC1-A2EA-43B1-9886-EDBEE1BFA45D}"/>
              </a:ext>
            </a:extLst>
          </p:cNvPr>
          <p:cNvSpPr/>
          <p:nvPr/>
        </p:nvSpPr>
        <p:spPr>
          <a:xfrm>
            <a:off x="5247949" y="1917861"/>
            <a:ext cx="2351527" cy="1698778"/>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nchorCtr="0"/>
          <a:lstStyle/>
          <a:p>
            <a:pPr algn="ctr"/>
            <a:r>
              <a:rPr lang="fr-FR" sz="1600" dirty="0">
                <a:solidFill>
                  <a:srgbClr val="FFFF00"/>
                </a:solidFill>
              </a:rPr>
              <a:t>Ce résultat ne cadre pas avec le tableau clinique</a:t>
            </a:r>
          </a:p>
        </p:txBody>
      </p:sp>
      <p:pic>
        <p:nvPicPr>
          <p:cNvPr id="8" name="Image 7">
            <a:extLst>
              <a:ext uri="{FF2B5EF4-FFF2-40B4-BE49-F238E27FC236}">
                <a16:creationId xmlns:a16="http://schemas.microsoft.com/office/drawing/2014/main" id="{C067917F-0BF8-4ED1-A67B-EC219F4DA5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364355" flipV="1">
            <a:off x="5518152" y="3696799"/>
            <a:ext cx="1077836" cy="542062"/>
          </a:xfrm>
          <a:prstGeom prst="rect">
            <a:avLst/>
          </a:prstGeom>
        </p:spPr>
      </p:pic>
      <p:pic>
        <p:nvPicPr>
          <p:cNvPr id="15" name="Image 14">
            <a:extLst>
              <a:ext uri="{FF2B5EF4-FFF2-40B4-BE49-F238E27FC236}">
                <a16:creationId xmlns:a16="http://schemas.microsoft.com/office/drawing/2014/main" id="{9A8BD56E-4DF0-4B03-99AF-7B012BC0FB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4842925" flipV="1">
            <a:off x="11175906" y="3479823"/>
            <a:ext cx="1077836" cy="542062"/>
          </a:xfrm>
          <a:prstGeom prst="rect">
            <a:avLst/>
          </a:prstGeom>
        </p:spPr>
      </p:pic>
    </p:spTree>
    <p:extLst>
      <p:ext uri="{BB962C8B-B14F-4D97-AF65-F5344CB8AC3E}">
        <p14:creationId xmlns:p14="http://schemas.microsoft.com/office/powerpoint/2010/main" val="170356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998472"/>
            <a:ext cx="9125527" cy="1871564"/>
          </a:xfrm>
        </p:spPr>
        <p:txBody>
          <a:bodyPr>
            <a:noAutofit/>
          </a:bodyPr>
          <a:lstStyle/>
          <a:p>
            <a:pPr marL="804863" indent="-804863" algn="ctr" eaLnBrk="1" fontAlgn="auto" hangingPunct="1">
              <a:spcAft>
                <a:spcPts val="0"/>
              </a:spcAft>
              <a:defRPr/>
            </a:pPr>
            <a:r>
              <a:rPr lang="fr-FR" sz="5400" dirty="0">
                <a:solidFill>
                  <a:schemeClr val="bg1"/>
                </a:solidFill>
              </a:rPr>
              <a:t>Questions ?</a:t>
            </a:r>
            <a:endParaRPr lang="fr-FR" altLang="fr-FR" sz="5400" b="1" i="1" dirty="0">
              <a:solidFill>
                <a:schemeClr val="bg1"/>
              </a:solidFill>
              <a:latin typeface="Verdana" pitchFamily="34" charset="0"/>
            </a:endParaRPr>
          </a:p>
        </p:txBody>
      </p:sp>
      <p:pic>
        <p:nvPicPr>
          <p:cNvPr id="4" name="Image 3">
            <a:extLst>
              <a:ext uri="{FF2B5EF4-FFF2-40B4-BE49-F238E27FC236}">
                <a16:creationId xmlns:a16="http://schemas.microsoft.com/office/drawing/2014/main" id="{19383932-DBC5-4DCB-9EB3-06C7CA5A2F57}"/>
              </a:ext>
            </a:extLst>
          </p:cNvPr>
          <p:cNvPicPr>
            <a:picLocks noChangeAspect="1"/>
          </p:cNvPicPr>
          <p:nvPr/>
        </p:nvPicPr>
        <p:blipFill>
          <a:blip r:embed="rId2"/>
          <a:stretch>
            <a:fillRect/>
          </a:stretch>
        </p:blipFill>
        <p:spPr>
          <a:xfrm>
            <a:off x="2975487" y="761060"/>
            <a:ext cx="3429000" cy="971550"/>
          </a:xfrm>
          <a:prstGeom prst="rect">
            <a:avLst/>
          </a:prstGeom>
        </p:spPr>
      </p:pic>
      <p:sp>
        <p:nvSpPr>
          <p:cNvPr id="5" name="ZoneTexte 4">
            <a:extLst>
              <a:ext uri="{FF2B5EF4-FFF2-40B4-BE49-F238E27FC236}">
                <a16:creationId xmlns:a16="http://schemas.microsoft.com/office/drawing/2014/main" id="{28B5CEF9-8774-48CB-986A-B99329576C28}"/>
              </a:ext>
            </a:extLst>
          </p:cNvPr>
          <p:cNvSpPr txBox="1"/>
          <p:nvPr/>
        </p:nvSpPr>
        <p:spPr>
          <a:xfrm>
            <a:off x="9393382" y="4729020"/>
            <a:ext cx="2530764" cy="646331"/>
          </a:xfrm>
          <a:prstGeom prst="rect">
            <a:avLst/>
          </a:prstGeom>
          <a:noFill/>
        </p:spPr>
        <p:txBody>
          <a:bodyPr wrap="square" rtlCol="0">
            <a:spAutoFit/>
          </a:bodyPr>
          <a:lstStyle/>
          <a:p>
            <a:r>
              <a:rPr lang="fr-FR" dirty="0"/>
              <a:t>François Macary</a:t>
            </a:r>
          </a:p>
          <a:p>
            <a:r>
              <a:rPr lang="fr-FR" dirty="0"/>
              <a:t>Phast </a:t>
            </a:r>
          </a:p>
        </p:txBody>
      </p:sp>
      <p:sp>
        <p:nvSpPr>
          <p:cNvPr id="3" name="ZoneTexte 2">
            <a:extLst>
              <a:ext uri="{FF2B5EF4-FFF2-40B4-BE49-F238E27FC236}">
                <a16:creationId xmlns:a16="http://schemas.microsoft.com/office/drawing/2014/main" id="{A9E8A9A3-C958-4509-BD63-31902939F6A2}"/>
              </a:ext>
            </a:extLst>
          </p:cNvPr>
          <p:cNvSpPr txBox="1"/>
          <p:nvPr/>
        </p:nvSpPr>
        <p:spPr>
          <a:xfrm>
            <a:off x="1330035" y="4664364"/>
            <a:ext cx="7490691" cy="461665"/>
          </a:xfrm>
          <a:prstGeom prst="rect">
            <a:avLst/>
          </a:prstGeom>
          <a:noFill/>
        </p:spPr>
        <p:txBody>
          <a:bodyPr wrap="square" rtlCol="0">
            <a:spAutoFit/>
          </a:bodyPr>
          <a:lstStyle/>
          <a:p>
            <a:r>
              <a:rPr lang="fr-FR" sz="2400" dirty="0">
                <a:solidFill>
                  <a:schemeClr val="bg1"/>
                </a:solidFill>
              </a:rPr>
              <a:t>http://www.ihe.net/Technical_Frameworks/#PaLM</a:t>
            </a:r>
          </a:p>
        </p:txBody>
      </p:sp>
    </p:spTree>
    <p:extLst>
      <p:ext uri="{BB962C8B-B14F-4D97-AF65-F5344CB8AC3E}">
        <p14:creationId xmlns:p14="http://schemas.microsoft.com/office/powerpoint/2010/main" val="3543938834"/>
      </p:ext>
    </p:extLst>
  </p:cSld>
  <p:clrMapOvr>
    <a:masterClrMapping/>
  </p:clrMapOvr>
  <p:transition spd="med">
    <p:fade/>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dr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TotalTime>
  <Words>610</Words>
  <Application>Microsoft Office PowerPoint</Application>
  <PresentationFormat>Grand écran</PresentationFormat>
  <Paragraphs>150</Paragraphs>
  <Slides>9</Slides>
  <Notes>6</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9</vt:i4>
      </vt:variant>
    </vt:vector>
  </HeadingPairs>
  <TitlesOfParts>
    <vt:vector size="21" baseType="lpstr">
      <vt:lpstr>MS PGothic</vt:lpstr>
      <vt:lpstr>Arial</vt:lpstr>
      <vt:lpstr>Calibri</vt:lpstr>
      <vt:lpstr>Calibri Light</vt:lpstr>
      <vt:lpstr>Corbel</vt:lpstr>
      <vt:lpstr>Courier New</vt:lpstr>
      <vt:lpstr>Verdana</vt:lpstr>
      <vt:lpstr>Wingdings</vt:lpstr>
      <vt:lpstr>Wingdings 2</vt:lpstr>
      <vt:lpstr>Thème Office</vt:lpstr>
      <vt:lpstr>Cadre</vt:lpstr>
      <vt:lpstr>1_Office Theme</vt:lpstr>
      <vt:lpstr>Pathology and Laboratory Medicine  (PaLM)  :  Le domaine Laboratoires</vt:lpstr>
      <vt:lpstr>Le domaine Pathology and Laboratory Medicine (PaLM ) d’IHE International  couvre les laboratoires de biologie médicale, les laboratoires d’anatomie et de  cytologie pathologiques, et les postes de transfusion sanguine. Ce domaine a trois sponsors :</vt:lpstr>
      <vt:lpstr>Présentation PowerPoint</vt:lpstr>
      <vt:lpstr>Présentation PowerPoint</vt:lpstr>
      <vt:lpstr>Présentation PowerPoint</vt:lpstr>
      <vt:lpstr>Présentation PowerPoint</vt:lpstr>
      <vt:lpstr>Présentation PowerPoint</vt:lpstr>
      <vt:lpstr>Présentation PowerPoint</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Pathology and Laboratory Medicine  (PaLM)    Le domaine Laboratoires</dc:title>
  <dc:creator>François MACARY</dc:creator>
  <cp:lastModifiedBy>François MACARY</cp:lastModifiedBy>
  <cp:revision>23</cp:revision>
  <dcterms:created xsi:type="dcterms:W3CDTF">2017-12-11T13:07:27Z</dcterms:created>
  <dcterms:modified xsi:type="dcterms:W3CDTF">2017-12-11T19:18:51Z</dcterms:modified>
</cp:coreProperties>
</file>